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ppt/ink/inkAction10.xml" ContentType="application/vnd.ms-office.inkAction+xml"/>
  <Override PartName="/ppt/ink/inkAction11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6"/>
  </p:notesMasterIdLst>
  <p:handoutMasterIdLst>
    <p:handoutMasterId r:id="rId17"/>
  </p:handoutMasterIdLst>
  <p:sldIdLst>
    <p:sldId id="385" r:id="rId2"/>
    <p:sldId id="386" r:id="rId3"/>
    <p:sldId id="387" r:id="rId4"/>
    <p:sldId id="388" r:id="rId5"/>
    <p:sldId id="389" r:id="rId6"/>
    <p:sldId id="390" r:id="rId7"/>
    <p:sldId id="391" r:id="rId8"/>
    <p:sldId id="392" r:id="rId9"/>
    <p:sldId id="393" r:id="rId10"/>
    <p:sldId id="394" r:id="rId11"/>
    <p:sldId id="395" r:id="rId12"/>
    <p:sldId id="396" r:id="rId13"/>
    <p:sldId id="415" r:id="rId14"/>
    <p:sldId id="397" r:id="rId15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FF00FF"/>
    <a:srgbClr val="FFCF01"/>
    <a:srgbClr val="0000FF"/>
    <a:srgbClr val="3333CC"/>
    <a:srgbClr val="800000"/>
    <a:srgbClr val="009900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5" autoAdjust="0"/>
    <p:restoredTop sz="94686" autoAdjust="0"/>
  </p:normalViewPr>
  <p:slideViewPr>
    <p:cSldViewPr>
      <p:cViewPr varScale="1">
        <p:scale>
          <a:sx n="75" d="100"/>
          <a:sy n="75" d="100"/>
        </p:scale>
        <p:origin x="1020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46" d="100"/>
          <a:sy n="46" d="100"/>
        </p:scale>
        <p:origin x="-1469" y="-8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>
            <a:extLst>
              <a:ext uri="{FF2B5EF4-FFF2-40B4-BE49-F238E27FC236}">
                <a16:creationId xmlns:a16="http://schemas.microsoft.com/office/drawing/2014/main" id="{CCD1EEF8-80FB-46F8-BDDC-4A5F4C255FF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5" name="Rectangle 3">
            <a:extLst>
              <a:ext uri="{FF2B5EF4-FFF2-40B4-BE49-F238E27FC236}">
                <a16:creationId xmlns:a16="http://schemas.microsoft.com/office/drawing/2014/main" id="{0948F5A3-4CDC-4A86-B275-D47EA38F761A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6" name="Rectangle 4">
            <a:extLst>
              <a:ext uri="{FF2B5EF4-FFF2-40B4-BE49-F238E27FC236}">
                <a16:creationId xmlns:a16="http://schemas.microsoft.com/office/drawing/2014/main" id="{12F09619-91F6-40F3-92D2-1EA9DCD9274A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7" name="Rectangle 5">
            <a:extLst>
              <a:ext uri="{FF2B5EF4-FFF2-40B4-BE49-F238E27FC236}">
                <a16:creationId xmlns:a16="http://schemas.microsoft.com/office/drawing/2014/main" id="{95E0517B-74EE-4063-8D7A-77F6399DE7D9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F6ACC27D-AB17-4162-B166-8236776AC39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2:40:31.34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14902">
    <iact:property name="dataType"/>
    <iact:actionData xml:id="d0">
      <inkml:trace xmlns:inkml="http://www.w3.org/2003/InkML" xml:id="stk0" contextRef="#ctx0" brushRef="#br0">18542 5179 0,'0'0'8,"0"0"-1,0 0 3,0 0-1,0 0 1,0 0-1,0 0 1,0 0-1,0 0 1,0 0 0,0 0-1,45 0 0,-20-4 0,20-4 2,26-1-2,24-3 0,25 0 1,21-1 1,8-3-3,4 3 2,-4 1-1,-13-1 1,-8-3 0,-8-1-1,-8 1 0,-17-1 1,-20 9 0,-22 4-1,-11-1 1,-5 1-1,0-4 1,1-13-1</inkml:trace>
    </iact:actionData>
  </iact:action>
  <iact:action type="add" startTime="17177">
    <iact:property name="dataType"/>
    <iact:actionData xml:id="d1">
      <inkml:trace xmlns:inkml="http://www.w3.org/2003/InkML" xml:id="stk1" contextRef="#ctx0" brushRef="#br0">5989 6289 0,'0'0'8,"0"0"0,0 0 2,41-17-1,9 5 1,45-9-1,50-8 1,29-8 0,12-1-1,-12 10 1,-13 11-1,-4 5 1,-8 3-1,8 9 1,25 4-1,25 1 1</inkml:trace>
    </iact:actionData>
  </iact:action>
  <iact:action type="add" startTime="43120">
    <iact:property name="dataType"/>
    <iact:actionData xml:id="d2">
      <inkml:trace xmlns:inkml="http://www.w3.org/2003/InkML" xml:id="stk2" contextRef="#ctx0" brushRef="#br0">19129 3718 0,'0'0'1,"0"0"1,0 0 8,0 0 0,0 0-1,0 0 1,0 0-1,0 0 1,-12 49-1,12 1 1,0 24-1,0 26 1,-4 24-1,-1 0 1,5 9 0,5-9-1,-1-4 1,0-16 0,0-18-1,-4-15 0,4-21 1,-4-13-1,4-12 1,0-17-1</inkml:trace>
    </iact:actionData>
  </iact:action>
  <iact:action type="add" startTime="43478">
    <iact:property name="dataType"/>
    <iact:actionData xml:id="d3">
      <inkml:trace xmlns:inkml="http://www.w3.org/2003/InkML" xml:id="stk3" contextRef="#ctx0" brushRef="#br0">19307 3171 0,'0'0'7,"0"0"2,0 0 1,0 0-1,0 0 0,0 0 1,50 8 0,-5 1-1,17-1 1,17 8-1,16 1 1,-4 0-1,8-9 1,-8 8 0,-4-7 0,-8-1-1,-13 0 0,-12 1 1,-13-1-1,-4 0 1,-3 0 0,-10 1 0,-3 7-1,0 1 0,-5 8 1,1 16 0,-5 42-1,-3 58 1,-14 41-1,1 33 1,-8 9-1,-9-30 1,5-24 0,-9-25-1,8-33 1,5-30 0,12-19-1,12-14 0</inkml:trace>
    </iact:actionData>
  </iact:action>
  <iact:action type="add" startTime="49858">
    <iact:property name="dataType"/>
    <iact:actionData xml:id="d4">
      <inkml:trace xmlns:inkml="http://www.w3.org/2003/InkML" xml:id="stk4" contextRef="#ctx0" brushRef="#br0">16179 538 0,'0'0'2,"0"0"0,0 0 8,0 0-1,0 0 1,-4 66-1,4 0 1,-4 50 0,-4 50-1,-9 91 2,-4 57-3,9-16 2,12-24 0,4-51 0,9-41-1,-1-33 1,0-33-1,1-25 1,-1-24 0,5-9-1,-1-9 1,9-7 0,17-9-1,7 0 1,21 0-1,9-16 1,8-17 0,4-9-1,8-7 1,13-9 0,-4 8 0,-5 1-1,-4-1 1,5-8-1,-1-8 1,-8 0-1,-16-8 0,-13 8 2,-8-1-2,-4-32 1,0-33 0,16-58-1,0-59 1,9-57-1,4-33 1,-38 49-1,-24 33 1,-29 59 0,-21 41-1,-17 24 1,-12 17 0,0 25-1,9 17 1,11 16 0,9 0-1,9 9 0,7 7 1,1-7-1</inkml:trace>
    </iact:actionData>
  </iact:action>
  <iact:action type="add" startTime="51467">
    <iact:property name="dataType"/>
    <iact:actionData xml:id="d5">
      <inkml:trace xmlns:inkml="http://www.w3.org/2003/InkML" xml:id="stk5" contextRef="#ctx0" brushRef="#br0">20197 438 0,'0'0'7,"0"0"1,0 0 2,62 17 0,41 8-1,75 8 0,70 8 3,38-8-4,-17-8 2,-9-8 0,-7-1-1,-9 9 1,0-8 0,0 8-1,-8-9 0,-25 1 2,-21-1-2,-24-7 0,-26-1 1,-32 0 0,-17-16-1,-13 8 1</inkml:trace>
    </iact:actionData>
  </iact:action>
  <iact:action type="add" startTime="51857">
    <iact:property name="dataType"/>
    <iact:actionData xml:id="d6">
      <inkml:trace xmlns:inkml="http://www.w3.org/2003/InkML" xml:id="stk6" contextRef="#ctx0" brushRef="#br0">20639 1416 0,'0'0'7,"0"0"2,42-9 1,53 9-1,99-8 1,79 0 1,38 16-3,-22-8 2,-24 17 0,-29-9-1,-17 8 1,-8-7 0,-16 7-1,-17-7 1,-25 7-1,-25 1 1</inkml:trace>
    </iact:actionData>
  </iact:action>
  <iact:action type="add" startTime="52547">
    <iact:property name="dataType"/>
    <iact:actionData xml:id="d7">
      <inkml:trace xmlns:inkml="http://www.w3.org/2003/InkML" xml:id="stk7" contextRef="#ctx0" brushRef="#br0">18902 836 0,'0'0'6,"0"0"4,0 0-1,0 0 1,0 0 0,0 0-2,0 0 2,0 0-1,0 0 1,0 0 0,0 0-1,0 0 1,0 0-1,53-17 1,-15 9-1,11 0 1,9 8 0,13-8-1,3 8 0,5-9 1,-9 1 1,-12 0-2,-9-1 1,-11 9-1,-9-8 0,-4 8 1,-5-8 0</inkml:trace>
    </iact:actionData>
  </iact:action>
  <iact:action type="add" startTime="52975">
    <iact:property name="dataType"/>
    <iact:actionData xml:id="d8">
      <inkml:trace xmlns:inkml="http://www.w3.org/2003/InkML" xml:id="stk8" contextRef="#ctx0" brushRef="#br0">18939 1159 0,'0'0'6,"0"0"4,0 0-1,0 0 0,91-17 1,12-8 0,21-8-1,-12 8 1,-17-8 0,-29 9 2,-16 7-4,-9 0 0,-3 1 2,-5 8-1,-4 8 1,-9 0-1,1 0 0,-4 8 1</inkml:trace>
    </iact:actionData>
  </iact:action>
  <iact:action type="add" startTime="53315">
    <iact:property name="dataType"/>
    <iact:actionData xml:id="d9">
      <inkml:trace xmlns:inkml="http://www.w3.org/2003/InkML" xml:id="stk9" contextRef="#ctx0" brushRef="#br0">18960 1565 0,'0'0'7,"0"0"2,57-9 1,34-7-1,58-1 1,38 1 0,7-17-1,-28 8 1,-26-8-1,-16-1 3,-12-15-5</inkml:trace>
    </iact:actionData>
  </iact:action>
  <iact:action type="add" startTime="56401">
    <iact:property name="dataType"/>
    <iact:actionData xml:id="d10">
      <inkml:trace xmlns:inkml="http://www.w3.org/2003/InkML" xml:id="stk10" contextRef="#ctx0" brushRef="#br0">16692 695 0,'0'0'1,"0"0"1,0 0 8,-4 50 0,-12 33-1,-13 49 1,-13 34-1,-3-9 2,12-24 0,12-18-1,9-15-3,3-17 3,5-1 0,0-24-2,0-8 3</inkml:trace>
    </iact:actionData>
  </iact:action>
  <iact:action type="add" startTime="56674">
    <iact:property name="dataType"/>
    <iact:actionData xml:id="d11">
      <inkml:trace xmlns:inkml="http://www.w3.org/2003/InkML" xml:id="stk11" contextRef="#ctx0" brushRef="#br0">16820 654 0,'0'0'7,"0"0"3,17 58-1,20 16 0,21 50 1,33 34 0,17-9 0,-1-25-1,-16-33 1,-12-25-1,-25-16 1,-13-25-1,-20 0 1,-9-9-1,-8-7 1</inkml:trace>
    </iact:actionData>
  </iact:action>
  <iact:action type="add" startTime="56941">
    <iact:property name="dataType"/>
    <iact:actionData xml:id="d12">
      <inkml:trace xmlns:inkml="http://www.w3.org/2003/InkML" xml:id="stk12" contextRef="#ctx0" brushRef="#br0">16647 1300 0,'0'0'6,"0"0"4,54 8-1,20 0 1,63-8 0,53-8 0,37-42-1</inkml:trace>
    </iact:actionData>
  </iact:action>
  <iact:action type="add" startTime="59876">
    <iact:property name="dataType"/>
    <iact:actionData xml:id="d13">
      <inkml:trace xmlns:inkml="http://www.w3.org/2003/InkML" xml:id="stk13" contextRef="#ctx0" brushRef="#br0">16105 1772 0,'0'0'1,"0"0"1,0 0 8,0 0 0,0 0 0,0 0-1,54-25 1,-26 25-1,1-9 1,0 9 0,5-8-1,-1 8 0,12-8 1,9 8 0,8-8-1,21-9 2,24 1-2,17-1 0,17 9 1,4-9 0,0 9-1,4-9 1,4 1-1,0-1 1,0 9 0,-8-9-1,-17-8 1</inkml:trace>
    </iact:actionData>
  </iact:action>
  <iact:action type="add" startTime="64369">
    <iact:property name="dataType"/>
    <iact:actionData xml:id="d14">
      <inkml:trace xmlns:inkml="http://www.w3.org/2003/InkML" xml:id="stk14" contextRef="#ctx0" brushRef="#br0">21322 993 0,'0'0'2,"0"0"1,0 0 6,0 0 0,0 0 1,0 0-1,0 0 1,0 0 0,-79-41-1,21 33 1,-20-1-1,-13 1 1,8 0-1,13-1 2,8 1-2,16 8 1,13-8-1,12 8 1,9 0-1</inkml:trace>
    </iact:actionData>
  </iact:action>
  <iact:action type="add" startTime="64719">
    <iact:property name="dataType"/>
    <iact:actionData xml:id="d15">
      <inkml:trace xmlns:inkml="http://www.w3.org/2003/InkML" xml:id="stk15" contextRef="#ctx0" brushRef="#br0">21247 977 0,'0'0'7,"0"0"2,-62-9 1,9 9-1,-34-8 0,-25 8 1,-16 8 0,12 1 0,21-1-1,20 9 1,17-9-1</inkml:trace>
    </iact:actionData>
  </iact:action>
  <iact:action type="add" startTime="65417">
    <iact:property name="dataType"/>
    <iact:actionData xml:id="d16">
      <inkml:trace xmlns:inkml="http://www.w3.org/2003/InkML" xml:id="stk16" contextRef="#ctx0" brushRef="#br0">21268 1772 0,'0'0'6,"0"0"4,0 0 0,-58-9-1,42 9 1,-1 0-1,1 9 1,-1 32-1,-12 42 1,8 41 0,5 25 0,12-8 0,4-17-1,-9-16 1,1-17-1,4-17 1,4-24 0,8-9-1,5-16 0</inkml:trace>
    </iact:actionData>
  </iact:action>
  <iact:action type="add" startTime="65731">
    <iact:property name="dataType"/>
    <iact:actionData xml:id="d17">
      <inkml:trace xmlns:inkml="http://www.w3.org/2003/InkML" xml:id="stk17" contextRef="#ctx0" brushRef="#br0">21214 1722 0,'0'0'7,"0"0"2,58 8 1,33 9 0,33 16-1,1 0 1,-26 8 0,-25-16 0,-24 0-2</inkml:trace>
    </iact:actionData>
  </iact:action>
  <iact:action type="add" startTime="65950">
    <iact:property name="dataType"/>
    <iact:actionData xml:id="d18">
      <inkml:trace xmlns:inkml="http://www.w3.org/2003/InkML" xml:id="stk18" contextRef="#ctx0" brushRef="#br0">21347 2326 0,'0'0'7,"0"0"2,45 9 1,26 7-1,36 1 1,17-1-1</inkml:trace>
    </iact:actionData>
  </iact:action>
  <iact:action type="add" startTime="66206">
    <iact:property name="dataType"/>
    <iact:actionData xml:id="d19">
      <inkml:trace xmlns:inkml="http://www.w3.org/2003/InkML" xml:id="stk19" contextRef="#ctx0" brushRef="#br0">22075 1921 0,'0'0'6,"0"0"4,0 0 0,0 0-1,99 16 1,1 1-1,15 8 1,-11-1-1,-26-7 2,-32-9-3,-21-8 2,-9-16-1,-12-1 2,-4 17-3</inkml:trace>
    </iact:actionData>
  </iact:action>
  <iact:action type="add" startTime="66414">
    <iact:property name="dataType"/>
    <iact:actionData xml:id="d20">
      <inkml:trace xmlns:inkml="http://www.w3.org/2003/InkML" xml:id="stk20" contextRef="#ctx0" brushRef="#br0">22183 2318 0,'0'0'7,"20"42"3,-7-1-1,-9 0 1,-17 17-1,-11-8 1,-14-17 0,-3-8-1,0-8 1,3-9-1,5-8 1,8 8-1,9-8 1,8 8 0,8-8-1,8 17 1,33-1-1,54 9 1,46 0-1,4-25 2,-17-8-2</inkml:trace>
    </iact:actionData>
  </iact:action>
  <iact:action type="add" startTime="66730">
    <iact:property name="dataType"/>
    <iact:actionData xml:id="d21">
      <inkml:trace xmlns:inkml="http://www.w3.org/2003/InkML" xml:id="stk21" contextRef="#ctx0" brushRef="#br0">22948 1788 0,'0'0'6,"0"0"2,-17 66 2,-7 59 0,-18 90-1,9 17 2,12-17-2,13-74 0,12-50 1,0-33-1,1-25 1,3-25-1</inkml:trace>
    </iact:actionData>
  </iact:action>
  <iact:action type="add" startTime="66917">
    <iact:property name="dataType"/>
    <iact:actionData xml:id="d22">
      <inkml:trace xmlns:inkml="http://www.w3.org/2003/InkML" xml:id="stk22" contextRef="#ctx0" brushRef="#br0">23068 1606 0,'0'0'9,"0"0"1,0 0-1,0 0 1,50 58 0,16 16-1,21 18 1,-9-1-1,-28-25 2,-34-25-2,-28-8 0,-29 9 1,-50 16 0,-29-9-1,8-7 0,33-17 1,30-9 0,24 1-1,17-1 1,16 9-1,21 0 1,45 25 2,42-1-5,33-7 3,4-26-1,-20-24 1,-18-8-1,-15-9 1,-18-25 0,-19-16-1,-22 0 1,-16 8-1,-13 8 1,-4 17-1,-3 16 2,-10 1-3,-3 16 1,8 0 1,-87 16 0,17 1-1,4-1 1,20 1 0,13-9-1,12 0 1,13 9-1,8 8 1,17 8 0,3 25 0,5 8-1,-8 17 0,-13-8 1,-17-9 0,-16 8-1,-16-16 1,-5-25-1,1-8 1,11-25-1,5-25 1</inkml:trace>
    </iact:actionData>
  </iact:action>
  <iact:action type="add" startTime="67588">
    <iact:property name="dataType"/>
    <iact:actionData xml:id="d23">
      <inkml:trace xmlns:inkml="http://www.w3.org/2003/InkML" xml:id="stk23" contextRef="#ctx0" brushRef="#br0">24098 1954 0,'0'0'21,"66"8"-20,21-8 3,41 17 5,26-1 1,-10 9 1,-40-8-2,-50-17 0,-30-17 1,-19 0 0</inkml:trace>
    </iact:actionData>
  </iact:action>
  <iact:action type="add" startTime="67740">
    <iact:property name="dataType"/>
    <iact:actionData xml:id="d24">
      <inkml:trace xmlns:inkml="http://www.w3.org/2003/InkML" xml:id="stk24" contextRef="#ctx0" brushRef="#br0">24280 1896 0,'0'0'9,"0"0"1,4 66-1,9 9 1,7 65-1,9 51 2,0 24-2,-4-24 1,-8-51-1,-13-49 1,-17-41-1</inkml:trace>
    </iact:actionData>
  </iact:action>
  <iact:action type="add" startTime="69304">
    <iact:property name="dataType"/>
    <iact:actionData xml:id="d25">
      <inkml:trace xmlns:inkml="http://www.w3.org/2003/InkML" xml:id="stk25" contextRef="#ctx0" brushRef="#br0">16258 339 0,'0'0'8,"0"0"1,0 0 0,0 0 0,0 0 1,0 0 0,-58 50-1,12 49 1,-24 75-1,-4 25 2,20-25-2,17-34 0,16-32 1,17-25-1,16-17 1,9-16-1,8-17 1,4-8 0,-4-9-1,0 1 1,-4-9-1,-5-8 1,5 8 0,12 1-1,21-1 1,33 9-1,25-1 1,21-16-1,20 0 1,17-8-1,-1-9 1,-11-8 0,-17 9-1,-21-9 1,-17 8-1,-7 1 1,-5-9 0,-8-8-1,-9-8 1,-28 7-1,-13 1 1,-16 8 0,-13-8-1,-20-16 1,-30-18-1,-40-40 1,-30-26-1,-12 1 1,-5-9-1,-3 17 1,12 16 0,21 25-1,20 17 0</inkml:trace>
    </iact:actionData>
  </iact:action>
  <iact:action type="add" startTime="71671">
    <iact:property name="dataType"/>
    <iact:actionData xml:id="d26">
      <inkml:trace xmlns:inkml="http://www.w3.org/2003/InkML" xml:id="stk26" contextRef="#ctx0" brushRef="#br0">17036 1647 0,'0'0'6,"0"0"3,0 0 1,0 0-1</inkml:trace>
    </iact:actionData>
  </iact:action>
  <iact:action type="add" startTime="72077">
    <iact:property name="dataType"/>
    <iact:actionData xml:id="d27">
      <inkml:trace xmlns:inkml="http://www.w3.org/2003/InkML" xml:id="stk27" contextRef="#ctx0" brushRef="#br0">21752 1084 0,'0'0'8,"0"0"-1,0 0 2</inkml:trace>
    </iact:actionData>
  </iact:action>
  <iact:action type="add" startTime="73588">
    <iact:property name="dataType"/>
    <iact:actionData xml:id="d28">
      <inkml:trace xmlns:inkml="http://www.w3.org/2003/InkML" xml:id="stk28" contextRef="#ctx0" brushRef="#br0">21549 869 0,'0'0'8,"0"0"4,0 0-6,0 0 3,0 0 1,0 0-1,0 0 1,0 0-1,0 0 1,0 0 0,0 0-1,0 0 0,38 50 2,-26-9-2,1 9 1,-1 24 0,-4 1-1,-4-9 1,-4-8-1,0-17 1,0-7-1,0-18 1,0 1-1,0-1 1,0-7 0,0-1-1,5 0 1,-1 0-1,0-8 1,0 9-1,8-9 1,5 8 0,12-8 0,8 8-1,13 1 1,12-1-1,8 8 0,5-7 1,-5-1 0,-8-8 0,-8 0-1,-13 0 1,-8 0 0,-8 0-1,-4-8 1,-1 8-1,-3-9 1,4 9-1,-13-8 1,4 0-1,1 0 1,-5-1-1,0-16 1,-4 1 0,1-18-1,-5 1 1,-5-17 0,-3 0-1,-4-8 1,-1 8 0,1 8-1,4 9 1,-1 7-1,5 10 1,0-1-1,0 8 1,0 9 0,0-9 0,0 9-1,-1 0 1,5-1-1,0 9 1,0-8 0,0 8-1,-4-8 1,0 8-1,0-8 1,0 8-1,0-9 2,-9 1-2,-28 0 0,-38-9 1,-65 9-1,-59 0 1</inkml:trace>
    </iact:actionData>
  </iact:action>
  <iact:action type="add" startTime="77288">
    <iact:property name="dataType"/>
    <iact:actionData xml:id="d29">
      <inkml:trace xmlns:inkml="http://www.w3.org/2003/InkML" xml:id="stk29" contextRef="#ctx0" brushRef="#br0">15612 1838 0,'0'0'2,"0"0"1,0 0 6,0 0 0,75-42 1,61 26 0,92 8-1,111-1 2,63 9-2,57 0 0,54-8 0</inkml:trace>
    </iact:actionData>
  </iact:action>
  <iact:action type="remove" startTime="82278">
    <iact:property name="style" value="instant"/>
    <iact:actionData xml:id="d30" ref="#d11"/>
  </iact:action>
  <iact:action type="remove" startTime="82301">
    <iact:property name="style" value="instant"/>
    <iact:actionData xml:id="d31" ref="#d10"/>
  </iact:action>
  <iact:action type="remove" startTime="82312">
    <iact:property name="style" value="instant"/>
    <iact:actionData xml:id="d32" ref="#d25"/>
  </iact:action>
  <iact:action type="remove" startTime="82313">
    <iact:property name="style" value="instant"/>
    <iact:actionData xml:id="d33" ref="#d13"/>
  </iact:action>
  <iact:action type="remove" startTime="82313">
    <iact:property name="style" value="instant"/>
    <iact:actionData xml:id="d34" ref="#d29"/>
  </iact:action>
  <iact:action type="remove" startTime="82326">
    <iact:property name="style" value="instant"/>
    <iact:actionData xml:id="d35" ref="#d4"/>
  </iact:action>
  <iact:action type="remove" startTime="82556">
    <iact:property name="style" value="instant"/>
    <iact:actionData xml:id="d36" ref="#d12"/>
  </iact:action>
  <iact:action type="remove" startTime="82728">
    <iact:property name="style" value="instant"/>
    <iact:actionData xml:id="d37" ref="#d6"/>
  </iact:action>
  <iact:action type="remove" startTime="82784">
    <iact:property name="style" value="instant"/>
    <iact:actionData xml:id="d38" ref="#d15"/>
  </iact:action>
  <iact:action type="remove" startTime="82813">
    <iact:property name="style" value="instant"/>
    <iact:actionData xml:id="d39" ref="#d7"/>
  </iact:action>
  <iact:action type="remove" startTime="82996">
    <iact:property name="style" value="instant"/>
    <iact:actionData xml:id="d40" ref="#d16"/>
  </iact:action>
  <iact:action type="remove" startTime="83005">
    <iact:property name="style" value="instant"/>
    <iact:actionData xml:id="d41" ref="#d17"/>
  </iact:action>
  <iact:action type="remove" startTime="83111">
    <iact:property name="style" value="instant"/>
    <iact:actionData xml:id="d42" ref="#d28"/>
  </iact:action>
  <iact:action type="remove" startTime="83140">
    <iact:property name="style" value="instant"/>
    <iact:actionData xml:id="d43" ref="#d5"/>
  </iact:action>
  <iact:action type="remove" startTime="83644">
    <iact:property name="style" value="instant"/>
    <iact:actionData xml:id="d44" ref="#d9"/>
  </iact:action>
  <iact:action type="remove" startTime="83776">
    <iact:property name="style" value="instant"/>
    <iact:actionData xml:id="d45" ref="#d14"/>
  </iact:action>
  <iact:action type="remove" startTime="84184">
    <iact:property name="style" value="instant"/>
    <iact:actionData xml:id="d46" ref="#d8"/>
  </iact:action>
  <iact:action type="remove" startTime="84260">
    <iact:property name="style" value="instant"/>
    <iact:actionData xml:id="d47" ref="#d21"/>
  </iact:action>
  <iact:action type="remove" startTime="84260">
    <iact:property name="style" value="instant"/>
    <iact:actionData xml:id="d48" ref="#d22"/>
  </iact:action>
  <iact:action type="remove" startTime="84288">
    <iact:property name="style" value="instant"/>
    <iact:actionData xml:id="d49" ref="#d24"/>
  </iact:action>
  <iact:action type="remove" startTime="84557">
    <iact:property name="style" value="instant"/>
    <iact:actionData xml:id="d50" ref="#d20"/>
  </iact:action>
  <iact:action type="remove" startTime="84662">
    <iact:property name="style" value="instant"/>
    <iact:actionData xml:id="d51" ref="#d23"/>
  </iact:action>
  <iact:action type="remove" startTime="84767">
    <iact:property name="style" value="instant"/>
    <iact:actionData xml:id="d52" ref="#d19"/>
  </iact:action>
  <iact:action type="add" startTime="82244">
    <iact:property name="dataType" value="strokeEraser"/>
    <iact:actionData xml:id="d53">
      <inkml:trace xmlns:inkml="http://www.w3.org/2003/InkML" xml:id="stk30" contextRef="#ctx0" brushRef="#br1">28693 5407 0,'0'0'7,"0"0"2,-54 33 1,-62 83 9,-95 124-18,-58 92 23,37-18-11,83-65 3,54-42-16,62-42 1,62-32 2,58 24 7,91-16 0,99-25 0,50-75-1,66-82 1,12-75 0,-49-58-1,-54-33 1,-103 17-1,-71 16 1,-45-17 0,-54 9-1,-50 0 0,-37-9 2,-62 9-3,-49 25 1,-34 58 1,-41 57 0,-9 42 0,-57 83-1,-46 74 1,50 83 7,62 42-16,95-25 9,87-25-1,62-50 1,74-25 0,92 0 0,124-32-1,127-67 1,80-67 0,99-82-1,33-66 0,-50-50 1,-83 0-1,-82 0 1,-91 41-1,-104 50 0,-87 33 1,-53 34 16,-54 16-25,-25-9 0,-25-16 8,-70-33 1,-87-25-1,-87 9 10,-54 16-18,-12 24 9,8 9 9,9 25-18,16 8 7,16 25 2,13 17-1,29 24 1,37 34-1,71 24 1,61 25 0,71 9-1,66 33 1,103 32 0,125 1-1,78-42 1,54-66 0,33-41-1,13-42 1,28-41 0,1-41-2,-54-26 10,-59-7-6,-94 7-11,-67 26 7,-70 8 2,-57 16-1,-47 17 1,-24 0 0,-21-9-1,-16-7 1,-34-51 0,-36-24 0,-38-17 25,-21-8-32,-12 8 11,-13 9-14,1 16 1,12 33 3,8 17 5,8 25 0,13 7 1,0 10-1,-4-1 1,12 8-1,4 9 2,5 16-2,3 0 0,5 26 1,20-1-1,13 25 1,21 24 0,12 18-1,33 24 1,53 50-2,96 49 3,100 9-2,65-49 1,29-76 0,1-57-1,-38-42 1,-25-33-1,-28-16 1,-59-17-1,-57 8 1,-54 9-1,-38-1 1,-37 1-1,-33-17 0,-82-41 1,-133-59-1,-120 18 1,-79 49-1,-7 49 1,-5 34-1,-17 41 0,21 8 1,34 17 0,61 0-1,66-8 1,67 0-1,66-17 0,58 0 2,41-8-3,42 0 1,32 8 1,59 33-1,132 33 1,124 1-1,58-26 15,25-41-22,-33-16 2,-21-25 4,-37-17 2,-54-8 0,-70 0 0,-63 8-1,-61 8 0,-34 1 0,-24-1 1,-21-8 0,-37-16-1,-92-42 1,-123-41 11,-75 8-19,5 25 2,44 24 5,47 18 2,49 24-1,49 0-1,38 17 1,33 8-1,25 0 1,20 0-1,13 8 0,4-8 1,0 0-1,223 66 1,38-16 0,66-9-1,16 1 0,-16-9 0,-41-16 1,-34-1-1,-74-8 1,-50-8 0,-49 0-1,-58 0 1,-21 0-1,0 0 0,-199-33 1,-120 17 0,-132-1 0,-29 9 0,58 0-1,58 8 0,71 0 1,69 0-1,59 8 0,57-8 1,42 0 0,29 8-2,28-8 2,9 0-1,63 50 1,110 33 0,158 33 11,66-1-20,34-15 4,3-17 5,50 8-1,54 16 2,0 26-2,4 24 1,-50 9 5,-70-25-10,-66-9 8,-62-41-3,-79-25-3,-54-24 10,-53-17-17,-42-9 9,-37-16 1,-25 0-1,-4 0 0,-145-74 1,-186-75 0,-153-50-1,-33 17 1,17 33 0,57 41-1,54 17 1,75 25-1,74 33 1,58 16-1,57 9 1,38 16-1,30 9 1,23 16 0,26 16-1,37 42 1,70 59 0,125 40 0,70-24-1,70-34 1,29-41 9,-29-49-17,4-42 4,-25-17 3,-36-16 2,-72-17-2,-73 9 1,-67-1-1,-45 1 0,-34-17 1,-37-25 0,-70-58 10,-99-49-18,-75 8 4,-4 58 2,1 57 3,7 43-2,8 40 0,5 42 1,29 33-1,66 17 1,66-1 1,66-7 12,46 7-20,54 18 0,90 32 6,71-16 1,58-25-1,-8-58 1,-25-34-1,-17-24 0,-37-24 0,-33-9 1,-54-9-1,-58 9 1,-37 0-1,-33 0 1,-37-34-1,-104-48 1,-145-18-1,-86 34 1,-55 74-1,9 58 0,21 25 1,74 8-1,112-24 1,87-9-1,70-8 1,45-9-1,26 9 1,53 0-1</inkml:trace>
    </iact:actionData>
  </iact:action>
  <iact:action type="remove" startTime="85719">
    <iact:property name="style" value="instant"/>
    <iact:actionData xml:id="d54" ref="#d18"/>
  </iact:action>
  <iact:action type="add" startTime="85381">
    <iact:property name="dataType" value="strokeEraser"/>
    <iact:actionData xml:id="d55">
      <inkml:trace xmlns:inkml="http://www.w3.org/2003/InkML" xml:id="stk31" contextRef="#ctx0" brushRef="#br1">33302 6558 0,'0'0'7,"0"0"2,0 0 1,0 0-1,4 42 1,33 32-1,50 59 1,33-1 0,4-8-1,-17-33 0,-32-33 1,-25-16-1,-13-9 1,-4 0 0,-8-16-1,-9-1 0,-3 1 1,-5-9-1,-4-8 1,-8 0 0,4 0 0,-141-83 0,-74-24 0,-41-18-1,36 34 1,63 25-1,50 25-1,36 7 2,26 18-1,16 8 1,16 16-1,5 0 1,8 9-1,25 41 1,37 25-1,37 24 11,9-16-18,-9-24 5,5-10 5,20-23-6,16-26 4</inkml:trace>
    </iact:actionData>
  </iact:action>
  <iact:action type="add" startTime="87401">
    <iact:property name="dataType"/>
    <iact:actionData xml:id="d56">
      <inkml:trace xmlns:inkml="http://www.w3.org/2003/InkML" xml:id="stk32" contextRef="#ctx0" brushRef="#br0">17015 753 0,'0'0'8,"0"0"1,0 0 1,0 0-1,0 0 1,8 108 0,-12 49-1,-8 58 2,-9 26-2,-4 7 0,-4 17 1,0 0-1,9 0 1,11-33-1,13-25 1,9-33-1,3-42 1,1-33-1,-1-24 1,1-25 0,0-17-1,-1-8 1,5 0-1,4-9 1,20-8 0,21 1-1,38-9 0,61-25 1,46-41 0,0-34-1,-29-24 2,-33 8-2,-37-8 0,-17-34 1,0-57-1,-12-75 1,4-74 0,-8 8-1,-34 74-1,-12 59 2,-25 66 0,-16 24-1,-25 1 0</inkml:trace>
    </iact:actionData>
  </iact:action>
  <iact:action type="add" startTime="88104">
    <iact:property name="dataType"/>
    <iact:actionData xml:id="d57">
      <inkml:trace xmlns:inkml="http://www.w3.org/2003/InkML" xml:id="stk33" contextRef="#ctx0" brushRef="#br0">19307 844 0,'0'0'7,"66"8"2,71 1 1,107 7 0,95-7 0,0-1-1,-28-16 1,-71-1-1,-75 1 1,-57 8-1,-42-8 1,-33-1 0,-21-7 0,-12-17-2,-16-25 2,-59-50 0,-49 1-1,-25 7 1,-8 34 0,58 16 0,33 17-1,20 17 0,13 7 1,12 18 0,-8 40 0,-4 92-1,-8 107 0,4 59 1,16-26 0,13-57-1,20-58 1,9-51-1,12-40 1</inkml:trace>
    </iact:actionData>
  </iact:action>
  <iact:action type="add" startTime="88780">
    <iact:property name="dataType"/>
    <iact:actionData xml:id="d58">
      <inkml:trace xmlns:inkml="http://www.w3.org/2003/InkML" xml:id="stk34" contextRef="#ctx0" brushRef="#br0">22385 530 0,'0'0'6,"0"0"3,91 16 0,50 1 1,99-1 0,45-16-1,1 8 1,-17-16-1,-46 0 1,-37 0-1,-37-1 1,-41-7-1,-21 8 0,-13-9 1,-8 0-1</inkml:trace>
    </iact:actionData>
  </iact:action>
  <iact:action type="add" startTime="89119">
    <iact:property name="dataType"/>
    <iact:actionData xml:id="d59">
      <inkml:trace xmlns:inkml="http://www.w3.org/2003/InkML" xml:id="stk35" contextRef="#ctx0" brushRef="#br0">22538 1093 0,'42'0'7,"40"16"6,117 1-7,82 8 4,59 8 1,-9-8-3,-58-17 2,-13-8-1,-24-17 1,-8-8-1,28-8 1,1-16 0</inkml:trace>
    </iact:actionData>
  </iact:action>
  <iact:action type="add" startTime="94900">
    <iact:property name="dataType"/>
    <iact:actionData xml:id="d60">
      <inkml:trace xmlns:inkml="http://www.w3.org/2003/InkML" xml:id="stk36" contextRef="#ctx0" brushRef="#br0">17760 960 0,'0'0'1,"0"0"6,0 0 2,0 0 2,0 0-2,-13 42 1,-3 32 0,-17 50-1,-17 34 0,-25 32 2,-11-16-2,-1-17 1,16-41-1,22-41 1,16-26-1,12-15 1,9-10 0,3-7-1,5-17 1</inkml:trace>
    </iact:actionData>
  </iact:action>
  <iact:action type="add" startTime="95187">
    <iact:property name="dataType"/>
    <iact:actionData xml:id="d61">
      <inkml:trace xmlns:inkml="http://www.w3.org/2003/InkML" xml:id="stk37" contextRef="#ctx0" brushRef="#br0">17739 753 0,'0'0'8,"0"0"1,0 0 0,54 83 2,8 16-2,16 34 1,-3 8 1,-13-9 0,-12-16-1,-1-25-3,-7-8 3,-13-9-1,-5-24 1,-7-9 0,-9-7-1</inkml:trace>
    </iact:actionData>
  </iact:action>
  <iact:action type="add" startTime="95437">
    <iact:property name="dataType"/>
    <iact:actionData xml:id="d62">
      <inkml:trace xmlns:inkml="http://www.w3.org/2003/InkML" xml:id="stk38" contextRef="#ctx0" brushRef="#br0">17160 1705 0,'0'0'6,"0"0"3,66-8 1,37-8 0,55 7-1,57-7 1,8 7-2</inkml:trace>
    </iact:actionData>
  </iact:action>
  <iact:action type="add" startTime="97558">
    <iact:property name="dataType"/>
    <iact:actionData xml:id="d63">
      <inkml:trace xmlns:inkml="http://www.w3.org/2003/InkML" xml:id="stk39" contextRef="#ctx0" brushRef="#br0">22853 770 0,'0'0'7,"0"0"2,0 0 1,0 0-1,0 0 1,0 0-1,0 0 1,0 0-1,0 0 1,0 0 0,0 0-1,0 0 1,0 0 0,0 0-1,-17-50 0,5 33 1,-1 1 0,-3-1-1,-5 1 1,0-1-1,-3-8 1,-1 9-1,4-1 1,0 9 0,1 0 0,-5 8 0,-12 16 0,-21 26 0,-17 32-1,5 1 1,24-26 1,17-7-3,13-9 1,8-17 1,4 9-1,4-8 1,0-1-1,4 9 1,4 0 0,4 8-1,-3-8 1,3 0-1,5 0 1,-1-9 0,1-7-1,3-1 1,1 0 0,8 9-1,4-1 0,8 1 1,9-1 0,4 1 0,-4-9-1,-9 1 1,-12-1-1,-4-8 1,0-8-1,-5-1 1,1-7 1,-5-9-3,-3 0 2,-9-8-1,-8-9 1,-9 1 0,-7-17-1,-9-8 1,-4 8-1,4-17 1,8 9-1</inkml:trace>
    </iact:actionData>
  </iact:action>
  <iact:action type="add" startTime="118798">
    <iact:property name="dataType"/>
    <iact:actionData xml:id="d64">
      <inkml:trace xmlns:inkml="http://www.w3.org/2003/InkML" xml:id="stk40" contextRef="#ctx0" brushRef="#br0">16258 7783 0,'0'0'2,"0"0"1,0 0 6,0 0 1,54 0 0,12-4 0,25-8-1,12-1 1,-12 9-1,-4 4 2,4 0 5,13-8 2,11 0-18,14-5 3,11 9 7,13 0-1,1-4 1,-6-1 0,-23 1-1,-18 8 1,5 8 0,12-3-1,8-1 1,9 0-1,0-4 1,16 4-1,13-4 1,20 0-1,4-4 1,1 0-1,-9 0 0,-4-1 1,0 1 0,0 0 0,4 4-1,21 0 1,8-4-2,0 0 2,38 0 0,8-5-1,12 1 1,41-4 0,25-9-1,38 0 1,28-12-1</inkml:trace>
    </iact:actionData>
  </iact:action>
  <iact:action type="add" startTime="141848">
    <iact:property name="dataType"/>
    <iact:actionData xml:id="d65">
      <inkml:trace xmlns:inkml="http://www.w3.org/2003/InkML" xml:id="stk41" contextRef="#ctx0" brushRef="#br0">16945 919 0,'0'0'1,"0"0"3,0 0 4,0 0 2,0 0 0,0 0-1,0 0 1,-13 41-1,13 1 1,4 24-1,0 25 1,-4-8 0,-4-1-1,-4-7 1,4-9-1,-4-8 1,-1-8-1,5-9 2,0 9-2,0 0 1,0 8-1,0-9 1,0 1-1,4-9 1,0-7 0,0-10-1,0-7 1,0-1-1,4 1 1,4 8 0,4 8-1,9 0 1,16 17 0,17-9-1,21 9 1,11-17-1,5-16 0,0-1 1,1-8 0,-6 1-1,5-9 1,5 0-1,7 0 1,9-17-1,-1 1 0,-7 7 1,-5-7-1,0-9 1,1 0-1,-9-8 1,-13-8-1,-20 7 1,-20 10-1,-14 7 1,-3 0-1,-9 1 1,-3-1 0,-9 1-1,-9-17 0,-11-17 1,-17-25-1,-13-24 1,-12-25-1,-9-17 1,-3-8-1,12 25 1,8 33-1,5 8 1,3 17-1,1-1 1,-1 9-1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3:28:18.0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9333">
    <iact:property name="dataType"/>
    <iact:actionData xml:id="d0">
      <inkml:trace xmlns:inkml="http://www.w3.org/2003/InkML" xml:id="stk0" contextRef="#ctx0" brushRef="#br0">8579 7903 0,'0'0'1,"0"0"1,0 0 8,41 13 0,-8-5-1,9 5 1,-1-1 0,0 0-1,-7-3 1,-1-1 0,-4-4-1,-5 0 0,-3 0 1,-4-4 0,-1 0-1,1 0 1,-5 0-1,1 0 2,3 0-2,1 0 1,-1 0-2,1 4 3,-1 1-2,5-1 1,4 0-1,0 0 1,4 4-1,4 1 1,4-1 0,-4 0-1,4 0 1,5 1-1,3-1 1,1-4 0,-5 0-1,0-4 1,-3 0-1,-1-4 1,-4 0-1,-4 0 1,4 0 0,-12 0-1,4-1 1,4 5-1,0 0 1,0 0-1,-1 5 0,10-1 1,-1 0 0,4 0 0,1 0-1,3 0 2,5 0-2,-5 1 0,1-5 1,-1-5-1,5 1 1,-4-4-1,-5 0 1,0-1-1,1 5 1,-13 0-1,4 0 0,-4 4 1,4 0 0,4 0-1,9 4 1,3 0-1,9 0 1,-12-4-1,3 0 1,1-4-1,0 0 1,-9-4-1,-4 0 0,5-1 1,-13 1 0,4 4 0,0 0-1,0 0 0,-4 4 0,0 0 1,0 0 0,4 4-1,4 0 1,9 0-1,3-4 1,5 0 0,4-4-1,-4-4 1,-1-1-1,-3 1 0,-9 0 1,-3 4-1,-1-1 2,0 1-1,0 4 0,5 0 0,7 4 0,9 1 0,4-5 1,0 0-1,1-5 0,-6 1 0,-7 0 0,-9 0 0,1 0 0,-9 0 0,4 0 0,5 0 1,24-1-1</inkml:trace>
    </iact:actionData>
  </iact:action>
  <iact:action type="add" startTime="43871">
    <iact:property name="dataType"/>
    <iact:actionData xml:id="d1">
      <inkml:trace xmlns:inkml="http://www.w3.org/2003/InkML" xml:id="stk1" contextRef="#ctx0" brushRef="#br0">12576 10909 0,'0'0'1,"0"0"1,0 0 8,0 0-1,0 0 1,0 0 0,0 0-1,0 0 1,53-16-1,-7 12 1,12 4 0,25 0 0,24-5 0,21 1 0,9 0-1,16 4 1,21 4-1,8 0 1,21 5 0,-5-5 0,-3 0-1,-5-4 1,4 0-1,-3-4 1,3-4 0,9-1-1,4 1 1,-13 4-1,-8 4 1,-12 4-1,-4 4 0,-1 5 2,13 3-2,9 5 1,16 0-1,28-1 1,26-3 0</inkml:trace>
    </iact:actionData>
  </iact:action>
  <iact:action type="add" startTime="51892">
    <iact:property name="dataType"/>
    <iact:actionData xml:id="d2">
      <inkml:trace xmlns:inkml="http://www.w3.org/2003/InkML" xml:id="stk2" contextRef="#ctx0" brushRef="#br0">18463 12408 0,'0'0'2,"0"0"-1,0 0 9,0 0 0,0 0-1,0 0 0,0 0 2,0 0-3,46 0 2,-13 4-1,8 0 1,9 0-1,-1 1 2,5-5-2,8-5 1,-4-3-1,17-4 2,3-1-2,-12 1 0,1 8 1,-14 0-1,-3 4 1,-9 0-1,-3 0 1,3 0 0,0 0-1,5-5 1,12-3-1,8 0 2,8-4-3,-3-1 2,-1 5-1,-8 4 2,-4 4-2,0 0 1,-4 0-1,4 0 1,0-4 0,4-1 0,4 1 0,0 0-1,0 0 1,1 0-1,-1 4 1,-4 0-1,4 4 0,0 0 1,0-4-1,-4 0 1,0 0-1,5-4 1,-1 0-1,0 0 1,0 4-1,0 0 1,-8 4-1,0 4 1,0 0-1,-4 1 0,0-5 2,-5 0-2,-7 0 0,-5-4 1,-4 0 0,-4 0-1,-4 0 0,-9 0 0,-3 0 1,-1 0 0,-3 0-1,-1 0 1,0 0-1,0 0 1,-3 0-1,-1 0 1,0 0-1,0 0 0,4 0 1,-8 0 0,4 4 0</inkml:trace>
    </iact:actionData>
  </iact:action>
  <iact:action type="add" startTime="58365">
    <iact:property name="dataType"/>
    <iact:actionData xml:id="d3">
      <inkml:trace xmlns:inkml="http://www.w3.org/2003/InkML" xml:id="stk3" contextRef="#ctx0" brushRef="#br0">8335 13315 0,'0'0'2,"0"0"0,0 0 13,0 0-11,0 0 5,0 0 1,0 0-1,0 0 1,70 16-1,-8-12 1,25-4 0,12 0-1,5-4 1,-1 0 0,5-4 0,12-5-1,12-3 1,9-5-1,-9 1 1,-16-1-1,-8 0 1,3 9 0,13 3-1,9 1 0,-5-4 2,0-1-2,9 1 0,4 4 2,3 3-2,5-3 1,4 4 0,9 0-1,16-4 0,12 3 1,25-3 0,9-4-1,-1-1 1,9 1 0,-5-5-1,-16 1 1,4-1-1,5 1 1,-5-5 1,4-4-2</inkml:trace>
    </iact:actionData>
  </iact:action>
</iact:actions>
</file>

<file path=ppt/ink/inkAction1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3:28:18.0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9846">
    <iact:property name="dataType"/>
    <iact:actionData xml:id="d0">
      <inkml:trace xmlns:inkml="http://www.w3.org/2003/InkML" xml:id="stk0" contextRef="#ctx0" brushRef="#br0">4197 6831 0,'0'0'2,"0"0"1,0 0 5,0 0 2,0 0-1,75 0 0,-17 0 2,16-4-2,1 0 1,-1-5-1,1 1 1,-1 0 0,1 0-1,7 4 1,5-1 0,13-3-1,-9 0 1,4-5 0,0 1-1,0 4 1,4 4-1,5 4 1,-1-5-1,1 1 1,-9-4 0,-4-4-1,-13 3 1,-3 5 0,-1 4 0,5 0-1,4 0 0,4-4 1,-5-4 0,-3-1-1,-17-3 1,0 4-1,-8 4 2,0 4-1,4 4-1,4 0 2,12 4-2,5 0 1,-1-8 0,-3 0-1,-5-4 1,1 0 1,-5 0-2,0 4 0,4 4 1,5 0-1,3 5 1,1-5-1,-5-4 1,-3-4 0,-5-1-1,-4-3 0,0 4 1,-4 0 0,0 4-1,0 0 1,8 4-1,9 0 1,-1 0-1,-4-4 0,1-4 1,-5-4-1,0 0 1,-4 3 0,0 1-2,0 4 2,4 4 0,13 1-1,0-1 1,-1-4-1,-3-4 1,-1-5 0,1 1-1,-5 0 0,0 8 1,5 0-1,8 4 1,8-4-2,0 0 3,-5-8-3,-11-1 2,-5 1 0,-8 0-1,-8 4 1,-8-1-1,-5 5 1,5 0-1,-1 0 0,1 0 1,7 0-1,18-4 1,20-8-1</inkml:trace>
    </iact:actionData>
  </iact:action>
  <iact:action type="add" startTime="25458">
    <iact:property name="dataType"/>
    <iact:actionData xml:id="d1">
      <inkml:trace xmlns:inkml="http://www.w3.org/2003/InkML" xml:id="stk1" contextRef="#ctx0" brushRef="#br0">4553 6566 0,'0'0'1,"0"0"2,0 0 7,0 0-1,0 0 1,0 0 0,42-16-1,-22 7 1,5 1 0,0 0-1,0-1 1,0 5-1,-1 4 1,1 0 0,4 0-1,13 4 1,-1 1 0,13-1-1,0-4 1,8 0 0,-9-4 4,5-1 4,4 1-18,-8 0 6,4 0 4,0 0 0,0 0 0,0 0-1,4-1 0,8 1 1,1 0 0,-1 0-1,-4-4 0,-4 4 1,-8-1 0,-4 5-1,-1 0 1,5 0-1,0 0 1,4 0-1,4 0 1,0-4 0,-4 0 0,-4-4-1,-9 4 0,-4 0 1,-3-1 0,-5 1 0,4 0-1,-8 0 0,0 0 1,-4 0-1,4 4 1,-4 0-1,-1 0 1,5 0-1,0 4 1,4 0-1,5 0 1,3-4 0,5 0-1,7 0 1,9-4 0,5 0-1,-5 0 1,-4 0-1,-9-1 2,-7 1 0,-1 4-4,0 4 3,1 1-1,-1-1 1,0 0 0,1 0-1,-1 0 1,1 0-1,-1-4 1,0 0-1,1 0 2,-1 0-1,5 0-1,-5 0 1,0 0-1,-3 0 1,-5 0-1,-4 0 1,0 0-1,-5 0 1,1 0 0,0 4-1,0 1 0,4-1 0,0 0 1,0 0 0,4 0 0,4 0-2,0-4 1,5 0 1,3 0-1,5 0 1,4 0-1,4 0 1,-13 0-1,5 0 1,-5 0-1,1 0 1,-5 0 0,0 0-1,5 0 1,-13 4-1,4 1 1,1-1-1,-1 0 1,4 0 0,1 0-1,-1 0 1,4-4-1,1 0 1,-1 0 0,-3 0-2,-1-4 3,1 0-1,-1 4 0,-4 0-1,0 0 0,1 0 1,-5 0-1,4 0 1,0 0-1,13 0 1,-5 0-1,9 0 1,8-4-1,0 0 0,0 0 1,-4-1 0,-4 1 0,4 4-2,0 0 2,0 0 0,8 0-1,9 0 1,11-4-1,18-4 0</inkml:trace>
    </iact:actionData>
  </iact:action>
  <iact:action type="add" startTime="29793">
    <iact:property name="dataType"/>
    <iact:actionData xml:id="d2">
      <inkml:trace xmlns:inkml="http://www.w3.org/2003/InkML" xml:id="stk2" contextRef="#ctx0" brushRef="#br0">6936 5266 0,'0'0'6,"0"0"4,0 0 0,0 0-1,0 0 1,0 0 0,42 41-1,-17-3 0,-1 7 1,-7 9 0,-5 4-1,1 12 1,3 30 0,1 28 0,-1 25-1,1 13 1,0-13 0,7-16-1,9-9 1,1-20-1,-6-25 1,-11-25-1,-5-21 1,-3-12 0,-1-9-1,0-12 1,-4-4-1</inkml:trace>
    </iact:actionData>
  </iact:action>
  <iact:action type="add" startTime="30250">
    <iact:property name="dataType"/>
    <iact:actionData xml:id="d3">
      <inkml:trace xmlns:inkml="http://www.w3.org/2003/InkML" xml:id="stk3" contextRef="#ctx0" brushRef="#br0">7569 5150 0,'0'0'12,"0"0"-8,0 0 5,0 0 1,0 0 0,0 0-1,79 13 1,4-1-1,24-4 0,9-4 1,8-8 1,-4 0-1,4 0-2,9 0 1,7 0 1,9-9 0,-8 1-1,-17 4 0,-25 8 1,-12 0 0,-16 0 0,-22 4-1,-11-4 1,-14 0 0,-3 4-1,0-4 1,-13 0-1,0 4 1,1 0-1,-1 0 2,-4 0-2,0 1 1,0-1-1,0 8 1,1 9-1,-5 20 1,-13 30 0,-16 24-1,-4 0 1,8-8 0,5-8-1,7-9 1,5 0-1,0 5 1,-1 4 0,1-1-1,0-7 0,0-18 2,-1-7-2,1-9 0,4-8 1,0-4 0,0-4-1,-1-5 0,1-3 2,0-1-2,0-4 0,4 1 1,-8-1 0,-1 0 0,-3 1-1,-9-1 1,-12 4-1,-25 5 1,-49-1-1,-30 1 0,-53 0 2,-29-1-2,-38 13 1,-12-4 0,25-4-1,25 8 1,33 0-1</inkml:trace>
    </iact:actionData>
  </iact:action>
  <iact:action type="add" startTime="44212">
    <iact:property name="dataType"/>
    <iact:actionData xml:id="d4">
      <inkml:trace xmlns:inkml="http://www.w3.org/2003/InkML" xml:id="stk4" contextRef="#ctx0" brushRef="#br0">7251 7046 0,'0'0'2,"0"0"0,0 0 7,0 0 1,74 0-1,-24 0 1,8 4 0,8 1-1,4-1 1,5-4 0,20-9 0,0-3 1,0 4-2,-4 4-1,0 8 2,13 4 0,16-4-1,12-4 1,21-4 0,21-4 0,16-9-1,1-8 1,-13-8-1,-9 0 1,-12 0 0,-8 8-1,-12 9 1,-17 3 0,-17 9-1,-3 4 0,-1 4 1,0 0 0,-16 0 0,-25 1-1,-13-1 1,-12-4-1,-4-4 2,0-5-3</inkml:trace>
    </iact:actionData>
  </iact:action>
  <iact:action type="add" startTime="74424">
    <iact:property name="dataType"/>
    <iact:actionData xml:id="d5">
      <inkml:trace xmlns:inkml="http://www.w3.org/2003/InkML" xml:id="stk5" contextRef="#ctx0" brushRef="#br0">4710 6955 0,'0'0'6,"0"0"3,0 0 1,0 0 0,0 0-1,0 0 1,0 0 0,108 62 0,0-37-1,28-8 1,13-5 1,12-8 24,5 0-34,16-4-1,12 0 0,9 0 10,4 5-1,0-1 1,0-4 0,-13-4-1,1-1 1,-5 1-1,-4-4 1,-8-4-1,-17-5 1,-16 1 0,-8 3-1,-5 1 1,17-5 1,-4-4-3,0-3 2,4-5-1,-5 4 1,-3 0-1,-13 4 1,-16 0 0,-4-7 0,3-1-1,9 8 1,9 4-1,-1 5 1,0-1-1,-4-3 1,5 3-1,-5 5 1,-8 4 0,-1 0-1,1 4 0,8 4 1</inkml:trace>
    </iact:actionData>
  </iact:action>
  <iact:action type="add" startTime="85425">
    <iact:property name="dataType"/>
    <iact:actionData xml:id="d6">
      <inkml:trace xmlns:inkml="http://www.w3.org/2003/InkML" xml:id="stk6" contextRef="#ctx0" brushRef="#br0">16920 10785 0,'0'0'7,"0"0"-6,0 0 4,0 0 5,0 0 0,0 0-1,0 0 0,0 0 1,0 0 0,0 0 0,0 0-1,0 0 0,0 0 1,0 0 0,0 0 0,0 0-1,0 0 1,0 0-1,0 0 0,0 0 2,49 0-3,-3 0 2,20-4 0,13 0-1,8 0 0,0-1 1,-1 1 1,-3 0-3,0 0 2,-4-4 0,7-1-1,1-3 1,0 0-1,-4 3 1,-9 1 0,-7 4-1,-5 4 1,0 0-1,-4 0 1,0-4-1,-5-4 1,5-1-1,-4 1 1,4 0-1,-4-1 1,0 5 0,-5 4-1,-3 0 0,-1 4 1,1 1 0,3-1-1,5 0 1,0-4 0,4-4-1,4 0 1,0-5-1,-4 1 1,-8 4-1,-5 0 1,-4 4 0,-7 0 0,-6 0-1,1 0 0,0 0 1,5 4-1,-1 0 1,0 0 0,4 0-1,4 0 1,1 1-1,-1-5 1,-4 0-1,1 0 1,-5 0-1,0-5 1,0 1 0,-4 0-1,0 0 1,-4 0-1,-1 4 1,1 0 0,-4 0-1,0 0 0,-1 0 1,1 0 0,4 0-1,-9 4 0,9 0 1,4 0 0,-4 0-1,12 5 0,5-1 1,7 0 0,1 1-1,0-5 1,-1-4-1,-3 0 1,-5 0 0,-4 0-1,1 0 1,-1 0 0,0 0-1,4 4 1,1 0 0,-1 0-1,5 0 1,-5 0-1,0 1 1,1-1-1,-5 0 0,-4 0 1,0 0 0,0 0 0,0-4-1,0 0 1,5 0-1,-1 0 0,8-4 2,-3 4-2,-1 0 0,1 0 1,-5 0 0,0 0-1,0 0 1,5 0-1,-1 0 1,0 0 0,-3 0-1,-1 0 0,-4 0 1,0 0-1,-4 0 1,4 0-1,-4 0 2,0 0-2,4 0 1,0-4-1,-4 0 1,0 0-1,-4 0 1,0 4-1,-9 0 1,1 0-1,4 0 1,-1 0 0,13-5-1,21-3 0</inkml:trace>
    </iact:actionData>
  </iact:action>
  <iact:action type="add" startTime="94251">
    <iact:property name="dataType"/>
    <iact:actionData xml:id="d7">
      <inkml:trace xmlns:inkml="http://www.w3.org/2003/InkML" xml:id="stk7" contextRef="#ctx0" brushRef="#br0">7023 10566 0,'0'0'2,"0"0"0,0 0 8,0 0-1,0 0 1,0 0 0,0 0-1,0 0 1,0 0-1,0 0 1,0 0-1,0 0 1,0 0-1,0 0 1,0 0 0,-62-54-1,25 37 1,-21-3-1,-16-1 1,-17 0 0,0 5-1,4 7 2,12 9-3,13 0 9,0 4-14,0 5 6,0 3 1,-21 5 0,-4 8 0,0-1-1,9 5 1,12 0 0,12 4-1,0 5 1,9 3-1,3 13 1,5 0-1,4 0 1,0-5-1,4 1 1,8-9 0,0-3-1,1 3 2,-1 5-2,0 3 0,1 9 2,-1 0-2,4 4 1,9-4-1,4-4 0,4-4 1,8-1-1,9 1 1,3 0 0,5-1 0,4 1-1,4 0 0,0 0 1,5-1 0,-1 1-1,4 4 1,9 0 0,8-1-1,12-7 0,9-5 1,-1-8 0,1-12 0,-9-4-1,1-5 0,-1 1 1,13-1 0,4-8-1,8-8 1,0-8-1,-4-9 1,-12 0 0,-13 0-1,-4 1 1,-8-1-1,-9 0 1,1-4 0,-1-3-1,1-14 1,-5-3-1,-8-9 1,-4-4 0,0-8-1,0-21 0,4-21 0,-4-12 1,-21 12 0,-16 9 0,-8 8-1,-5 0 0,-8 4 2,4 0-2,0 0 0,-4 4 1,-4 0 0,0 0-1,-12 13 1,-1 12-1,-4 17 1,-16 12 0,-12 16-1</inkml:trace>
    </iact:actionData>
  </iact:action>
  <iact:action type="add" startTime="113548">
    <iact:property name="dataType"/>
    <iact:actionData xml:id="d8">
      <inkml:trace xmlns:inkml="http://www.w3.org/2003/InkML" xml:id="stk8" contextRef="#ctx0" brushRef="#br0">4082 7622 0,'0'0'2,"0"0"2,0 0 4,-34-46 1,34 30 1,0-9-1,17-4 1,24-8-1,42-17 1,58-12-1,49-21 2,38-13-2,-1 9 0,-16 4 2,-12 13-2,-25 20 1,-13 12-1,-4 14 0,-4 11 1,-4 5-1,8 7 1,-8 1-1,0 0 1,-8 0 0,12 8-1,21 4 0</inkml:trace>
    </iact:actionData>
  </iact:action>
  <iact:action type="add" startTime="115375">
    <iact:property name="dataType"/>
    <iact:actionData xml:id="d9">
      <inkml:trace xmlns:inkml="http://www.w3.org/2003/InkML" xml:id="stk9" contextRef="#ctx0" brushRef="#br0">12274 6189 0,'0'0'7,"0"0"3,0 0-1,0 0 0,78 13 1,-12-5-1,17 0 1,12 1-1,9-5 1,3-8 0,-7-1-1,-9 5 1,4 13-1,0 8 1,21 8 0,12 4-1,9-8 1,-1-5 0,-8 1-1,1 8 1,15 4-1,18 0 1,16 0 0,20 5-1,1-5 0,12-4 1,-8-5 0,-5-11 0,-3-5-1,-5 0 1,4-3-1,-7-1 0,-5 0 1,0 0 0,-4 0-1,-5 0 1,-3-4 0,0-4-1,-5 0 0,5 0 1,-1 0-1,9 0 1,-8-1 0,-5 1-1,5 0 1,-4 0-1,3 0 1,-3 4-1,3 0 1,1 0 0,4 0-1,8 0 1,0 0-1,16 0 1,22 0-1,3-4 1,13 8 0,25-4-1,16-4 1,16 4-1,34-13 1,37-12-1,17 1 1,0-1 0</inkml:trace>
    </iact:actionData>
  </iact:action>
  <iact:action type="add" startTime="119696">
    <iact:property name="dataType"/>
    <iact:actionData xml:id="d10">
      <inkml:trace xmlns:inkml="http://www.w3.org/2003/InkML" xml:id="stk10" contextRef="#ctx0" brushRef="#br0">11285 8218 0,'0'0'2,"0"0"1,0 0 6,0 0 0,0 0 1,0 0-1,0 0 1,0 0-1,-9-41 1,18 32-1,16 1 1,20-4 0,34-9-1,28-4 1,30-4 0,12 0 0,16 4 0,9 5-1,0 3 0,8 5 1,4-5 0,8 1 0,17-5-1,0-8 0,-20 4 1,-26 0 0,-16 13-1,-29 12 1,13 4-1,11 0 1,22 4-1,61-20 1,100-42-1</inkml:trace>
    </iact:actionData>
  </iact:action>
  <iact:action type="add" startTime="151067">
    <iact:property name="dataType"/>
    <iact:actionData xml:id="d11">
      <inkml:trace xmlns:inkml="http://www.w3.org/2003/InkML" xml:id="stk11" contextRef="#ctx0" brushRef="#br0">9692 7415 0,'0'0'1,"0"0"1,0 0 8,0 0 0,0 0 0,66 33-1,4 0 1,13 8 0,-4-3-1,-21-13 1</inkml:trace>
    </iact:actionData>
  </iact:action>
  <iact:action type="add" startTime="151265">
    <iact:property name="dataType"/>
    <iact:actionData xml:id="d12">
      <inkml:trace xmlns:inkml="http://www.w3.org/2003/InkML" xml:id="stk12" contextRef="#ctx0" brushRef="#br0">10333 8293 0,'0'0'7,"0"0"1,0 0 2,0 0 0,0 0-1,-25 53 1,-24 18-1,-55 36 1,-16 18 0,4 3-1</inkml:trace>
    </iact:actionData>
  </iact:action>
  <iact:action type="add" startTime="154107">
    <iact:property name="dataType"/>
    <iact:actionData xml:id="d13">
      <inkml:trace xmlns:inkml="http://www.w3.org/2003/InkML" xml:id="stk13" contextRef="#ctx0" brushRef="#br0">17416 7502 0,'0'0'2,"0"0"1,33 49 5,9 43 2,16 61-1,0 25 2,-13-21-2,-20-29 1</inkml:trace>
    </iact:actionData>
  </iact:action>
  <iact:action type="add" startTime="154257">
    <iact:property name="dataType"/>
    <iact:actionData xml:id="d14">
      <inkml:trace xmlns:inkml="http://www.w3.org/2003/InkML" xml:id="stk14" contextRef="#ctx0" brushRef="#br0">17623 8442 0,'0'0'7,"0"0"2,0 41 1,0 25-1,0 50 1,-4 37-1,-4 21 1,-17-12 0,-12-30-1,-17-20 0,-16-17 1</inkml:trace>
    </iact:actionData>
  </iact:action>
  <iact:action type="add" startTime="170560">
    <iact:property name="dataType"/>
    <iact:actionData xml:id="d15">
      <inkml:trace xmlns:inkml="http://www.w3.org/2003/InkML" xml:id="stk15" contextRef="#ctx0" brushRef="#br0">12782 8736 0,'0'0'2,"0"0"2,0 0 4,54 8 2,33 0-1,62-4 1,58-20 0,12-22-1,-24-7 0,-59-5 1,-53 9 0,-42-1-1,-32 9 2,-26-8-2,-37-17 0,-37-4 1,-20 8-1,-1 17 1,17 24 1,-1 26-3,-23 41 2,-6 41 0,18 50-1,45 24 1,49-3 0,42 0-1,42-9 1,16-37 0,20-37-1,25-38 0,9-45 1,54-53-1,78-84 2,8-91-1,-58-8-1,-69 42 0,-68 40 0,-44 55 0,-22 25 1,-11 20 0,-9 12-1,-21 9 0,-4 8 1,0 13 0,-4 8 0,9 8-1,3 13 0,1 32 1,3 59 0,13 53 0,9 46-1,15-4 1,1-41 0,-8-46 0,-5-42-1,-4-28 1,-3-17 0,-1-13-1,-4-7 1,0-9-1,0 0 1,0 0 0,16-216-1,1 42 1,12 5 0,-4 15-1,12 26 1,12 25-1,14 28 1,-6 21-1,5 21 1,1 12 1,-10 17-2,-3 13 0,0 11 1,8 17-1,4 17 0</inkml:trace>
    </iact:actionData>
  </iact:action>
  <iact:action type="add" startTime="171447">
    <iact:property name="dataType"/>
    <iact:actionData xml:id="d16">
      <inkml:trace xmlns:inkml="http://www.w3.org/2003/InkML" xml:id="stk16" contextRef="#ctx0" brushRef="#br0">15534 8061 0,'0'0'7,"-17"83"2,1 41 1,7 45-1,9 5 2,9-33-3,3-33 2,-4-38 0,-3-24-1,-1-13 0,0-12 1,-4-13 0,0-4-1,0-4 1,0 0-1,0 0 1,0 0 0,-8-133-1,16 76 1,12-14-1,22-12 1,28-12-1,29-4 1,9 8 0,-17 24-1,-21 22 1,-24 16-1,-17 12 0,-13 9 1,-3 8-1,-1 8 1,5 13 0,3 29-1,1 24 1,0 13 0,0-12-1,-5-21 0,1-21 2,-5-17-2,0-8 0,1-12 2,3-16-2,1-30 0,-5-33 1,-16-29 0,-16-4-1,-22 13 0,-7 20 0,-9 25 1</inkml:trace>
    </iact:actionData>
  </iact:action>
  <iact:action type="add" startTime="172102">
    <iact:property name="dataType"/>
    <iact:actionData xml:id="d17">
      <inkml:trace xmlns:inkml="http://www.w3.org/2003/InkML" xml:id="stk17" contextRef="#ctx0" brushRef="#br0">16779 7949 0,'0'0'7,"0"0"2,0 0 1,0 0-1,0 0 0,0 0 0,0 50 1,4-17 0,5 0-1,3 0 2,-12-4-3,4-8 1,0-5 1,0-3 0,0-1-1,-4-4 1,0-4-1,0 1 0,0-1 1,0 0 0,0 0-1,0 0 1,0 0-1,5 0 1,-5 1-1,0-1 0,0 0 1,0 0-1,0-4 1,0 4 0,0 0-1,0 0 0,0 1 1,4 3 0,0 17-1,0 29 1,0 28 0,-4 26-1,4 8 0,5 4 1,3 4 0,0-16-1,-3-21 1,-1-25-1,-4-17 2,-4-16-2,0-12-1,0-13 3,0-4-2,0 0 0,0 0 0,-25-112 2,17 30-2,4-1 0,8 0 1,4 8 0,5 9 0,-1 12-1,1 13 1,-1 12-1,0 12 0</inkml:trace>
    </iact:actionData>
  </iact:action>
  <iact:action type="add" startTime="178827">
    <iact:property name="dataType"/>
    <iact:actionData xml:id="d18">
      <inkml:trace xmlns:inkml="http://www.w3.org/2003/InkML" xml:id="stk18" contextRef="#ctx0" brushRef="#br0">17611 7551 0,'0'0'1,"0"0"3,0 0 6,0 0 0,0 0-1,0 0 1,0 0 0,0 0-1,0 0 1,0 0-1,0 0 1,0 0-1,0 0 1,0 0-1,0 0 1,0 0-1,0 0 0,0 0 1,-9 46 0,14-29-1,3 7 0,0 10 1,5 3-1,-1 4 1,0 1-1,1-1 2,-5-4-3,0 1 2,1-5-1,-1-4 1,0 0 0,-4-5-1,0-3 1,1 0-1,-5-5 0,0 1 1,0 0-1,0-5 1,0 0-1,0 1 1,0-1-1,0 5 1,0 3-1,0 5 1,0 8-1,4 5 1,-4-1-1,0 0 1,0 1-1,0 3 1,-4-4-1,-1 0 1,1 1-1,4-5 0,0-4 1,4 0 0,1 4-1,3 8 0,4 5 1,5 4-1,-1 3 0,1 1 1,-5 0 0,-8-8-1,-4-9 1,-4-4-1,-4-4 1,-4-4-1,-5 4 0,-4 8 1,5 17-1</inkml:trace>
    </iact:actionData>
  </iact:action>
  <iact:action type="add" startTime="179950">
    <iact:property name="dataType"/>
    <iact:actionData xml:id="d19">
      <inkml:trace xmlns:inkml="http://www.w3.org/2003/InkML" xml:id="stk19" contextRef="#ctx0" brushRef="#br0">17040 9555 0,'0'0'7,"0"0"2,0 0 0,0 0 1,0 0 0,0 0-1,78-8 1,-7 8 0,36-4-1,26-4 1,11 4 0,-15-1-1,-13 5 1,-17-4-1,-12 0 2,-21 0-2,-8-4 0,-8 4 1,-1-1-1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2:40:31.3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5137">
    <iact:property name="dataType"/>
    <iact:actionData xml:id="d0">
      <inkml:trace xmlns:inkml="http://www.w3.org/2003/InkML" xml:id="stk0" contextRef="#ctx0" brushRef="#br0">3502 7961 0,'0'0'3,"0"0"2,0 0 6,0 0-2,0 0 0,0 0 2,0 0-2,0 0 1,0 0-1,0 0 1,67 9 0,-18-5 0,26 0 1,24-4-2,0 0 1,17 0 2,17 4-2,-9 0 8,0-4-17,0-4 8,-29-4 1,-4-1 0,-12 1 2,-1-4-4</inkml:trace>
    </iact:actionData>
  </iact:action>
  <iact:action type="add" startTime="50577">
    <iact:property name="dataType"/>
    <iact:actionData xml:id="d1">
      <inkml:trace xmlns:inkml="http://www.w3.org/2003/InkML" xml:id="stk1" contextRef="#ctx0" brushRef="#br0">16138 1623 0,'0'0'5,"0"0"-5,0 0 8,0 0 1,0 0 1,0 0 0,0 0-1,0 0 1,0 0 0,-13 74-1,18-8 1,-5 34 0,0 24 0,4 50-1,4 25 1,9 24-1,-5 9 1,0 0-1,1-17 1,-1-16-1,-8-17 1,0-8-1,-4-17 2,0-16-1,0-17 0,5-24 0,3-13-1,0-9 0,5 1 2,-5 4-2,0 16 0</inkml:trace>
    </iact:actionData>
  </iact:action>
  <iact:action type="add" startTime="51080">
    <iact:property name="dataType"/>
    <iact:actionData xml:id="d2">
      <inkml:trace xmlns:inkml="http://www.w3.org/2003/InkML" xml:id="stk2" contextRef="#ctx0" brushRef="#br0">18169 1043 0,'0'0'7,"0"0"5,13 41-5,3 34 3,5 74 0,-5 74 0,1 59-1,-9 41 1,-8 50-1,0 16 0,-4-8 1,4-25 0,13-58 0,3-41-1,5-50 1,4-38 0</inkml:trace>
    </iact:actionData>
  </iact:action>
  <iact:action type="add" startTime="51546">
    <iact:property name="dataType"/>
    <iact:actionData xml:id="d3">
      <inkml:trace xmlns:inkml="http://www.w3.org/2003/InkML" xml:id="stk3" contextRef="#ctx0" brushRef="#br0">16531 4976 0,'0'0'8,"0"0"-1,0 0 2,0 0 1,0 0-1,78 37 2,-24-20-1,21 0-1,24 3 0,38 1 2,40 0-2,34-5 2,5-16-2,7-12 0,-24-13 1,-30-12-2</inkml:trace>
    </iact:actionData>
  </iact:action>
  <iact:action type="add" startTime="52667">
    <iact:property name="dataType"/>
    <iact:actionData xml:id="d4">
      <inkml:trace xmlns:inkml="http://www.w3.org/2003/InkML" xml:id="stk4" contextRef="#ctx0" brushRef="#br0">8480 8156 0,'0'0'6,"0"0"5,0 0-2,0 0 1,0 0 0,0 0-1,-46 0 1,9 0 0,-38 0-1,-28-4 1,-5-4-1,17-5 1,25 1 1,17-1-1,11-3-2,9-1 2,4-8-1,9 0 1,4-8-1,3-4 1,9-4 0,9-13 0,15-12-1,5-13 1,17 0-1,8 5 0,4 12 1,-1 12 0,6 4-1,-6 13 1,-3 4-1,0 4 1,8 5 0,21 3 1,20 1-3,9 3 2,-4 5-1,-17 0 2,-21 8-3,-16 4 2,-5 4 0,1 5-1,4 3 1,4 9 0,4 8 0,8 8-1,-4 5 1,-12 0-1,-13-5 1,-16-4-1,-8-4 1,-9-4 0,-8-4-1,-8 4 1,-9 8-1,-12 9 1,-12 4 0,-13 8-1,-12 4 1,-17 4 0,-20 8 0,-26 1-1,-11-13 1,12-16-1,12-17 1,33-21 0,13-12-1,-17-13 1,-13-28 0,-24-42-1</inkml:trace>
    </iact:actionData>
  </iact:action>
  <iact:action type="add" startTime="55257">
    <iact:property name="dataType"/>
    <iact:actionData xml:id="d5">
      <inkml:trace xmlns:inkml="http://www.w3.org/2003/InkML" xml:id="stk5" contextRef="#ctx0" brushRef="#br0">19924 894 0,'0'0'0,"0"0"0,0 0 0,0 0 0,0 0 0,0 0 0,41 0 0,-12 8 0,8-8 0,0 0 0,1 0 0,-9 0 0,-1 0 0,-11 0 0,0 0 0,-5 0 0,0 0 0,1 0 0,-9 0 0,4 0 0,-4 0 0,0 0 0,1 0 0,-1 0 0,0 0 0,0 0 0,0 0 0,0 0 0</inkml:trace>
    </iact:actionData>
  </iact:action>
  <iact:action type="add" startTime="57043">
    <iact:property name="dataType"/>
    <iact:actionData xml:id="d6">
      <inkml:trace xmlns:inkml="http://www.w3.org/2003/InkML" xml:id="stk6" contextRef="#ctx0" brushRef="#br0">19924 819 0,'0'0'8,"0"0"0,0 0 1,0 0 1,0 0 0,0 0 0,0 0-1,0 0 0,0 0 1,0 0 0,0 0-1,0 0 1,0 0-1,41 0 1,-37 0-1,0 0 1,0 0-1,0 0 1,1 0-1,-1 0 1,0 0 0,0 0 1,4 0-3,9 0 1,-5 0 1,13-8 0,12 8-1,13-8 0,4 0 2,4-1-3,0 1 2,4 8 1,4 0 24,4 0-34,13 0-1,8-8 2,-8 8 8,-5-9 0,-7 9-1,-13 0 1,-9 0-1,1 0 1,-1 9-1,1-9 1,8 8 0,8 0 0,21 1-1,4-9 0,17-9 1,-1 9-1,-3 0 2,3 0-2,9-8 1,8 8 0,9-8-1,16 8 1,16-9 0,9 9-1,8-8 0,8 8 1,-16 0 0,4 0-1,-21 8 1,-8-8-1,-12 17 1,-13-9-1,-8 9 3,-9-9-4,-8 0 1,-3 1 1</inkml:trace>
    </iact:actionData>
  </iact:action>
  <iact:action type="add" startTime="58017">
    <iact:property name="dataType"/>
    <iact:actionData xml:id="d7">
      <inkml:trace xmlns:inkml="http://www.w3.org/2003/InkML" xml:id="stk7" contextRef="#ctx0" brushRef="#br0">19456 2202 0,'0'0'7,"0"0"3,58 0-1,25-8 2,66 8-4,70 0 3,66-8 0,26 8-1,7-17 1,-7 1-1,3-1 1,-4-8 0,17 9 0,8-1-1,29 0 1,21 1-1,4-9 1,-25 0-1,-49 9 1</inkml:trace>
    </iact:actionData>
  </iact:action>
  <iact:action type="add" startTime="60762">
    <iact:property name="dataType"/>
    <iact:actionData xml:id="d8">
      <inkml:trace xmlns:inkml="http://www.w3.org/2003/InkML" xml:id="stk8" contextRef="#ctx0" brushRef="#br0">20466 1672 0,'0'0'5,"0"0"-4,0 0 9,0 0-2,0 0 1,57 0 1,14 9-1,24-9 1,-12-9 0,-9 9-1,-16-8 1,-17 0 0,-7 8 1,-10-9-2,-3 9 1,0-8-2,8 8 2,-9 0-1</inkml:trace>
    </iact:actionData>
  </iact:action>
  <iact:action type="add" startTime="61084">
    <iact:property name="dataType"/>
    <iact:actionData xml:id="d9">
      <inkml:trace xmlns:inkml="http://www.w3.org/2003/InkML" xml:id="stk9" contextRef="#ctx0" brushRef="#br0">20871 1407 0,'0'0'6,"0"0"3,0 0 1,-4 108 0,-17 41-1,-12 50 3,-8-1-5,16-65 3</inkml:trace>
    </iact:actionData>
  </iact:action>
  <iact:action type="add" startTime="62316">
    <iact:property name="dataType"/>
    <iact:actionData xml:id="d10">
      <inkml:trace xmlns:inkml="http://www.w3.org/2003/InkML" xml:id="stk10" contextRef="#ctx0" brushRef="#br0">16651 2583 0,'0'0'6,"0"0"6,0 0-6,0 0 4,-46 0 0,38 8-1,0-8 1,0 9 0,-5-9-1,-3 8 1,-1 0-1,0 1 1,-3-9-1,-1 8 1,-4 0 1,-4 9-3,0-9 2,0 17-1,0 0 1,0 16 0,1 9-1,3-9 1,4 0-1,9 1 1,3-9 0,5-8 0,8 8-1,9 8 0,7 1 1,18 7 0,7 1 0,9-8-1,0-18 1,0-15-1,-1-18 0,13-7 1,17-26 0,12-7 0,9-17 1,3-9-3,-7-16 2,-18 0-1,-24 8 0,-29 8 1,-20 26 1,-14-1-2,-7 0 0,-21 1 1,-4-9 0,-21 16-1,-25 9 1,-29 33 0,-49 25-1,-42 50 0,1 41 1</inkml:trace>
    </iact:actionData>
  </iact:action>
  <iact:action type="add" startTime="75733">
    <iact:property name="dataType"/>
    <iact:actionData xml:id="d11">
      <inkml:trace xmlns:inkml="http://www.w3.org/2003/InkML" xml:id="stk11" contextRef="#ctx0" brushRef="#br0">16254 3370 0,'0'0'6,"0"0"-6,0 0 8,0 0 1,0 0 0,0 0 1,0 0-1,0 0 1,-42 0-1,42 0 1,0 0 0,0 0-1,0 0 1,0 0 2,0 0-6,129 0 4,-14-9 0,26-15 2,4 7-4,-4 1 14,-5-1-21,-20 9 5,-25-1 4,-17 9 0,-16-8-1,-4 8 2,-4-8-3,-9 8 2,1 0 0,-9 0 1,-9 0-3</inkml:trace>
    </iact:actionData>
  </iact:action>
  <iact:action type="add" startTime="88100">
    <iact:property name="dataType"/>
    <iact:actionData xml:id="d12">
      <inkml:trace xmlns:inkml="http://www.w3.org/2003/InkML" xml:id="stk12" contextRef="#ctx0" brushRef="#br0">10821 1424 0,'0'0'4,"0"0"-4,0 0 11,0 0-3,0 0 1,0 0 0,0 0 2,0 0-2,0 0 2,0 50-3,4 7 2,-4 43-1,-8 24 1,-8 0 0,3-16-1,9-25 1,4-25 0,4 0-1,5-17 1,-1 0 0,0-7-1,4-1 1,17-8 0,0-1-1,25 1 1,29-16-1,29-1 1,49-25 0,25-16-1,-8-17 0</inkml:trace>
    </iact:actionData>
  </iact:action>
  <iact:action type="add" startTime="88577">
    <iact:property name="dataType"/>
    <iact:actionData xml:id="d13">
      <inkml:trace xmlns:inkml="http://www.w3.org/2003/InkML" xml:id="stk13" contextRef="#ctx0" brushRef="#br0">10449 960 0,'0'0'7,"0"0"0,0 0 1,0 0 2,70 0 1,46 8-3,54 9 2,16-9 1,-8 1-2,-37-9 0,-17 0 1,-17-9 0,-12-7-1,-16 7 1</inkml:trace>
    </iact:actionData>
  </iact:action>
  <iact:action type="add" startTime="88832">
    <iact:property name="dataType"/>
    <iact:actionData xml:id="d14">
      <inkml:trace xmlns:inkml="http://www.w3.org/2003/InkML" xml:id="stk14" contextRef="#ctx0" brushRef="#br0">10635 1647 0,'0'0'8,"0"0"5,0 0-9,0 0 6,79 0 0,32 0 0,72-8-1,32-8 2,-8-9-2,-25 0 1,-29 0-1</inkml:trace>
    </iact:actionData>
  </iact:action>
  <iact:action type="add" startTime="90086">
    <iact:property name="dataType"/>
    <iact:actionData xml:id="d15">
      <inkml:trace xmlns:inkml="http://www.w3.org/2003/InkML" xml:id="stk15" contextRef="#ctx0" brushRef="#br0">10586 993 0,'0'0'12,"0"0"-6,0 0 2,0 0 1,-13-41 0,9 33 1,0-1 0,0 1-1,4 0 1,0 8-1,0-9 1,0 9-1,4 0 1,-4 0 0,0 0-1,0 0 1,54 100 0,-25-9-1,0 17 2,8 7-3,0 10 3,4-1-2,-12 8 1,-12-7-1,-13-18 1,-4-16 0,4-16-1</inkml:trace>
    </iact:actionData>
  </iact:action>
  <iact:action type="add" startTime="99232">
    <iact:property name="dataType"/>
    <iact:actionData xml:id="d16">
      <inkml:trace xmlns:inkml="http://www.w3.org/2003/InkML" xml:id="stk16" contextRef="#ctx0" brushRef="#br0">20163 2633 0,'0'0'5,"0"0"-5,0 0 8,0 0 2,50-8 0,-17 8 0,13-9-1,16 9 1,16-8-1,22 0 1,11-9 1,5-8 19,-4-8-28,-13 8-2,-4 0 6,-12 9 6,-17-1-4,-16 9 2,-17 8-1,-12 0 1,-5 0-1,-7 0 1,-5 0 0</inkml:trace>
    </iact:actionData>
  </iact:action>
  <iact:action type="add" startTime="101671">
    <iact:property name="dataType"/>
    <iact:actionData xml:id="d17">
      <inkml:trace xmlns:inkml="http://www.w3.org/2003/InkML" xml:id="stk17" contextRef="#ctx0" brushRef="#br0">11508 2782 0,'0'0'7,"0"0"3,0 0-1,-54-33 1,17 8 0,-21-17-1,-25-7 1,-37-9-1,-28 8 2,-6 0-3,-3 9 3,17 8-2,15 0 1,22 0 0,8 0-1,29-9 1,20 1-1,13-25 1,4-26 0,8-15-1,13-26 2,16-7-2,17-10 1,12-15 0,13-1 0,12 9-1,29 0 0,33-9 1,21 17 0,4 25 0,0 33 0,-4 24 0,0 34 1,8 8-3,12 25 1,25 25 1,26 25 1,-1 41-2,-29 42 0,-29 32 1,-33 34 0,-24 0-1,-22 41 1,-45-33-1,-29-25 1,-33 0-1,-41 9 1,-50 7-1,-41-7 1,-42-34 0,-20-49 0,16-59-1,12-24 1,17-33 0,-16-42-1,0-49 2,24-83-3,46-83 2</inkml:trace>
    </iact:actionData>
  </iact:action>
  <iact:action type="add" startTime="110380">
    <iact:property name="dataType"/>
    <iact:actionData xml:id="d18">
      <inkml:trace xmlns:inkml="http://www.w3.org/2003/InkML" xml:id="stk18" contextRef="#ctx0" brushRef="#br0">13875 4877 0,'0'0'4,"0"0"-4,0 0 10,0 0 0,0 0-1,0 0 2,0 0-2,0 0 1,0 0-1,0 0 1,45 45 0,-20-28-1,12 4 0,17-1 1,16 1 0,21-4 0,9-5 1,-1-4-3,-4-4 2,-12 1 0,-17-1 0,-16 0-1,-9 0 1,-8-4-1,-4 0 1,-4 0-1</inkml:trace>
    </iact:actionData>
  </iact:action>
  <iact:action type="add" startTime="111110">
    <iact:property name="dataType"/>
    <iact:actionData xml:id="d19">
      <inkml:trace xmlns:inkml="http://www.w3.org/2003/InkML" xml:id="stk19" contextRef="#ctx0" brushRef="#br0">11839 5138 0,'0'0'7,"0"0"2,0 0 0,0 0 1,0 0-1,0 0 1,0 0 0,0 0 0,0 0-1,62 0 0,-25 4 1,13 0 0,12 0-1,21-4 1,33-8-1</inkml:trace>
    </iact:actionData>
  </iact:action>
  <iact:action type="add" startTime="148161">
    <iact:property name="dataType"/>
    <iact:actionData xml:id="d20">
      <inkml:trace xmlns:inkml="http://www.w3.org/2003/InkML" xml:id="stk20" contextRef="#ctx0" brushRef="#br0">11285 2815 0,'0'0'6,"0"0"-6,0 0 8,0 0 0,0 0 3,0 0 0,-62-50-4,-5 17 3,-32-8 0,-21-9-1,4 0 2,9 9 7,7 0-17,5-1 8,-4-7 1,8-9 0,4-9 1,17 1-3,12-8 2,8-9-1,9 0 1,4 0 0,3-8 0,10 8 0,7 0 0,13 1-2,8-1 2,4-8 0,5 0-1,3 0 1,1 16 0,8 0-1,20-7 0,30-18 1,24-7 0,9-9-1,-9 16 2,-8 26-2,-8 16 1,-13 25-1,-8 8 1,0 8-1,-4 9 1,8 0-1,17 8 0,25 8 1,32-8 0,13 8 0,9 1-1,-1 7 1,4 1-1,5-1 1,-9 17-1,-12 1 1,-12 15 0,-9 17-1,5 1 2,-9 7-3,-8-7 2,-17-1 0,-12 0-1,-17 17 1,-16 0-1,-13 8 1,-8 0 0,-8 8-1,-12 1 1,-9 7-1,-8 1 1,-17 8 0,-25 8-1,-20 0 1,-29 9-1,-13-26 1,-3 1-1,-22-9 1,-16 1-1,-8-18 1,-17-7 0,9-9-1,12-24 1,4-18-1,12-7 1,13-17-1,21-8 1,4-17 0,8-8-1,-5-33 1,-7-26-1,-1-23 1,9-34-1,29-34 0</inkml:trace>
    </iact:actionData>
  </iact:action>
  <iact:action type="add" startTime="154126">
    <iact:property name="dataType"/>
    <iact:actionData xml:id="d21">
      <inkml:trace xmlns:inkml="http://www.w3.org/2003/InkML" xml:id="stk21" contextRef="#ctx0" brushRef="#br0">20668 2401 0,'0'0'5,"0"0"-5,0 0 13,0 0-8,0 0 5,0 0 0,0 0-1,0 0 1,-4 91-1,-4-16 1,-5 24 0,1 17 1,0 16-3,3-7 1,5-18 1,0-16 0,-4-16 0,-1-17-1,5-17 0,0-16 1,0-17-1,4-8 1,0 0 0,0 0 0,-8-182-2,8 17 2,0-9 0,-4 25 0,4 41-1,0 25 1,0 25-1,0 25 1,0 8-1,-4 17 1,-1 8-1,5 0 1,-49 66-1,-17 42 1,-25 16 0,12-16-1,25-42 1,21-25-1,16-8 1,17-24-1,5-9 1,-5 0-1,111-91 1,-3-25 0,-9 8 0,-24 34-1,-13 32 0,-8 17 1,-9 17-1,-4 8 1,9 25 0,16 25-1,9 24 1,-1 17-1,-3-8 1,-14-17-1</inkml:trace>
    </iact:actionData>
  </iact:action>
  <iact:action type="add" startTime="188359">
    <iact:property name="dataType"/>
    <iact:actionData xml:id="d22">
      <inkml:trace xmlns:inkml="http://www.w3.org/2003/InkML" xml:id="stk22" contextRef="#ctx0" brushRef="#br0">9973 8007 0,'0'0'7,"0"0"3,0 0-2,0 0 2,0 0 0,0 0 0,0 0-2,0 0 2,0 0 0,0 0 0,0 0 0,0 0-2,0 0 3,0 0-2,54-4 1,-29 0-1,8-1 1,8-3-1,1 0 0,-1 0 1,-4-1 0,-4 1-1,-4 0 2,4 4-3,5 0 2,3-1 1,9 1 13,12 4-23,12 0 2,17-4 6,9 0 1,-1 0-1,-8 0 2,-13 4-2,-7 0 0,-9 0 1,-4 0 0,-4-4 0,-1-1-1,5-3 1,13-8-1,24-13 1</inkml:trace>
    </iact:actionData>
  </iact:action>
  <iact:action type="add" startTime="200852">
    <iact:property name="dataType"/>
    <iact:actionData xml:id="d23">
      <inkml:trace xmlns:inkml="http://www.w3.org/2003/InkML" xml:id="stk23" contextRef="#ctx0" brushRef="#br0">14764 6872 0,'0'0'4,"0"0"-4,0 0 8,0 0 2,0 0-1,0 0 1,29-58 0,0 25 0,17-4-1,20 0 2,25-5-3,29 1 3,12 4-2,-8 8 0,1 12 1,-1 13 0,-9 4-1,1 4 0,-16 0 1,-18 5 0,-11-1-1,-18 0 2,-7 5-3,-9-1 2,-8 5 0,-8 3 0,-13 5-1,-12 12 0,-33 34 1,-67 36 1,-65 14-3,-67-6 2,4-44-1,21-21 1,25-21 0,33-17-1,29-8 0,16-12 1,17-17-1,25-33 1,29-41 0,45-75 0,91-149 0,125-116-1,98-17 0</inkml:trace>
    </iact:actionData>
  </iact:action>
  <iact:action type="add" startTime="203080">
    <iact:property name="dataType"/>
    <iact:actionData xml:id="d24">
      <inkml:trace xmlns:inkml="http://www.w3.org/2003/InkML" xml:id="stk24" contextRef="#ctx0" brushRef="#br0">20577 919 0,'0'0'7,"0"0"2,0 0 1,0 0-1,0 0 2,0 0-2,0 0 0,0 0 1,0 0-1,0 0 1,0 0-1,0 0 1,0 0-1,0 0 1,42-25 0,-38 25-1,4 8 0,9 0 1,7 17-1,9 8 1,1 17-1,-1 8 1,-9 8 0,-7-8 0,-5-8-1,-3 8 2,-1-17-2,0 1 1,-4-1-1,5-8 0,-5-8 1,4 8 0,0 9-1,1-9 1,-1 8-1,0-8 1,0 0 0,1 0 2,-1-8-6,-8 0 4,0 0 0,0 0 0,-8 0-1,-1 0 1,1 8-1,-4-8 1,-1 8-1,-3-9 1,-1 10 0,-3-10-1,3-7 1,0 0-1,5-1 1,0-8 0,3 1-1,1-1 0,0 0 1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3:28:18.0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998">
    <iact:property name="dataType"/>
    <iact:actionData xml:id="d0">
      <inkml:trace xmlns:inkml="http://www.w3.org/2003/InkML" xml:id="stk0" contextRef="#ctx0" brushRef="#br0">3411 5436 0,'0'0'6,"0"0"3,0 0 1,0 0-1,83-17 1,-17 1-1,42-9 1,16 0 3,17 0-6,8 4 2,-9 5 0,-24-1 1,-4 5 0,-25 8 0,-13 12-1</inkml:trace>
    </iact:actionData>
  </iact:action>
  <iact:action type="add" startTime="9713">
    <iact:property name="dataType"/>
    <iact:actionData xml:id="d1">
      <inkml:trace xmlns:inkml="http://www.w3.org/2003/InkML" xml:id="stk1" contextRef="#ctx0" brushRef="#br0">6452 5212 0,'0'0'6,"0"0"4,0 0-1,0 0 1,54 0-1,-8 0 1,16-4 0,8 0-1,-4-4 1,-4 4 0,-8-1-1,-4 5 2,3 0-2,10 5 0,15-5 1,1 0-1,8-5 1,-5-3 0,-15 0-1,-14 0 1,-7 3 0,-5 5 1,-8 5-2</inkml:trace>
    </iact:actionData>
  </iact:action>
  <iact:action type="add" startTime="12215">
    <iact:property name="dataType"/>
    <iact:actionData xml:id="d2">
      <inkml:trace xmlns:inkml="http://www.w3.org/2003/InkML" xml:id="stk2" contextRef="#ctx0" brushRef="#br0">19017 5150 0,'0'0'7,"0"0"2,0 0 0,0 0 1,0 0 0,83-12 0,12 3-1,38 1 0,12-4 2,-13 3-2,-16 5 1,-5 4-1,5 0 2,8 0-2,1 0 1</inkml:trace>
    </iact:actionData>
  </iact:action>
  <iact:action type="add" startTime="13205">
    <iact:property name="dataType"/>
    <iact:actionData xml:id="d3">
      <inkml:trace xmlns:inkml="http://www.w3.org/2003/InkML" xml:id="stk3" contextRef="#ctx0" brushRef="#br0">20705 5113 0,'0'0'7,"0"0"2,0 0 1,0 0-1,83 0 1,45 4-1,67-4 2,20 0-2,-8 0 1,-37-4-1,-55 0 1,-32 4-1,-25 0 1,-17 4 0,-3 0-1</inkml:trace>
    </iact:actionData>
  </iact:action>
  <iact:action type="add" startTime="40035">
    <iact:property name="dataType"/>
    <iact:actionData xml:id="d4">
      <inkml:trace xmlns:inkml="http://www.w3.org/2003/InkML" xml:id="stk4" contextRef="#ctx0" brushRef="#br0">5617 6351 0,'0'0'7,"0"0"-7,0 0 7,0 0 2,0 0 0,0 0 1,0 0 0,0 0-1,66 8 1,-17-16 0,13-5-1,13-3 1,-1 3 0,1 1-1,8 4 2,16-5-3,13-3 2,12-5 0,0-8-1,-8-4 1,-9 0 0,-3 4-1,-5 4 1,-4 8 0,-8 5-1,-8 4 1,3 4 0,-3-1 0,0 5-1</inkml:trace>
    </iact:actionData>
  </iact:action>
  <iact:action type="add" startTime="82740">
    <iact:property name="dataType"/>
    <iact:actionData xml:id="d5">
      <inkml:trace xmlns:inkml="http://www.w3.org/2003/InkML" xml:id="stk5" contextRef="#ctx0" brushRef="#br0">6626 6330 0,'0'0'1,"0"0"1,0 0 8,0 0 0,0 0 0,41 0-1,-16-4 1,8 0 0,-4 0-1,4 0 0,1 4 1,3 0 0,4 0-1,13 0 1,16-5 0,17-3 0,0 0-1,0 0 0,-8-1 1,-9-3 0,-8-5-1</inkml:trace>
    </iact:actionData>
  </iact:action>
  <iact:action type="add" startTime="97208">
    <iact:property name="dataType"/>
    <iact:actionData xml:id="d6">
      <inkml:trace xmlns:inkml="http://www.w3.org/2003/InkML" xml:id="stk6" contextRef="#ctx0" brushRef="#br0">3420 9067 0,'0'0'2,"0"0"0,0 0 8,0 0 0,0 0 0,0 0-1,0 0 0,0 0 1,99 12-1,17-20 1,41-9 0,17 1 1,-5-1-3,-7 1 2,-22-1 0,-7 1-1,-5 7 1,17 5-1,29 0 1</inkml:trace>
    </iact:actionData>
  </iact:action>
  <iact:action type="add" startTime="98406">
    <iact:property name="dataType"/>
    <iact:actionData xml:id="d7">
      <inkml:trace xmlns:inkml="http://www.w3.org/2003/InkML" xml:id="stk7" contextRef="#ctx0" brushRef="#br0">13366 9079 0,'0'0'6,"0"0"4,0 0-1,0 0 0,0 0 1,0 0-1,70 9 1,17-9-1,33 4 1,17 0 0,24 0 0,17 0-1,29-4 0,49-16 1,54-13-1</inkml:trace>
    </iact:actionData>
  </iact:action>
  <iact:action type="add" startTime="112391">
    <iact:property name="dataType"/>
    <iact:actionData xml:id="d8">
      <inkml:trace xmlns:inkml="http://www.w3.org/2003/InkML" xml:id="stk8" contextRef="#ctx0" brushRef="#br0">3411 11369 0,'0'0'2,"0"0"0,0 0 7,0 0 1,0 0 0,0 0 0,0 0-1,0 0 0,0 0 1,91 58-1,0-33 1,34-9 0,-1-8-1,8-8 2,29-8-2,1-4 0,3-9 1</inkml:trace>
    </iact:actionData>
  </iact:action>
  <iact:action type="add" startTime="119863">
    <iact:property name="dataType"/>
    <iact:actionData xml:id="d9">
      <inkml:trace xmlns:inkml="http://www.w3.org/2003/InkML" xml:id="stk9" contextRef="#ctx0" brushRef="#br0">3411 13812 0,'0'0'2,"0"0"1,0 0 5,0 0 2,0 0-1,0 0 1,50 24-1,16-7 1,42 12 0,24 4-1,17 4 2,17-4-2,-1-4 1,1-4-1,-9-12 1,0-9-1</inkml:trace>
    </iact:actionData>
  </iact:action>
  <iact:action type="add" startTime="134282">
    <iact:property name="dataType"/>
    <iact:actionData xml:id="d10">
      <inkml:trace xmlns:inkml="http://www.w3.org/2003/InkML" xml:id="stk10" contextRef="#ctx0" brushRef="#br0">5579 15418 0,'0'0'2,"0"0"1,0 0 5,0 0 2,0 0-1,0 0 1,46 21-1,12-13 1,20-4 0,18 0-1,-5-4 1,4 0 1,16-4-3,18 0 2,11 0 0,1 0-1,0 0 1,12-1 0,4 5-1,13 5 1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3:28:18.0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791">
    <iact:property name="dataType"/>
    <iact:actionData xml:id="d0">
      <inkml:trace xmlns:inkml="http://www.w3.org/2003/InkML" xml:id="stk0" contextRef="#ctx0" brushRef="#br0">9874 6558 0,'0'0'3,"0"0"-3,0 0 8,0 0 3,0 0-2,0 0 1,54 0 0,-1-4-1,26-9 0,8-3 1,4-1 0,-8 5 1,-5-1-2,1 1 0,0-1 1,-1 1 0,5 0 0,0 3-1,-5 5 1,-3 4-1,3 0 1,1 0 0,8 0 0,8-8-1,4-5 1,-4 5-1,-4 4 1,-4 4 0,13 4-1,7 0 0,13-4 1,13 0-1,11 0 1,30 0 0,41 0-1</inkml:trace>
    </iact:actionData>
  </iact:action>
  <iact:action type="add" startTime="23197">
    <iact:property name="dataType"/>
    <iact:actionData xml:id="d1">
      <inkml:trace xmlns:inkml="http://www.w3.org/2003/InkML" xml:id="stk1" contextRef="#ctx0" brushRef="#br0">6990 10437 0,'0'0'2,"0"0"0,0 0 8,0 0-1,0 0 1,0 0-1,0 0 1,0 0-1,0 0 1,0 0-1,0 0 1,0 0-1,42 29 1,-34-25-1,-8-4 1,4 5 0,0-1-1,0 0 1,0 0-1,0-4 1,1 0-1,-1 4 1,0-4-1,0 4 1,0 0-1,0-4 1,5 4-1,-1 1 0,4-1 1,9 0 0,8 0 0,8 0-1,9 0 1,7-4-1,10 0 1,3-8 0,0-9-1</inkml:trace>
    </iact:actionData>
  </iact:action>
  <iact:action type="add" startTime="24425">
    <iact:property name="dataType"/>
    <iact:actionData xml:id="d2">
      <inkml:trace xmlns:inkml="http://www.w3.org/2003/InkML" xml:id="stk2" contextRef="#ctx0" brushRef="#br0">7391 10682 0,'0'0'5,"0"0"6,0 0-1,0 0-1,0 0 0,0 0 1,0 0 0,46 0-1,-21-5 1,8 1 0,0 0-1,4 4 1,9 0-1,12 0 1,4-4 0,16 0-1,-3-4 1,3-1-1,-11 1 1,-9 0-1,-9-1 1,-7 1 0,-9 4-1,-4 0 1,-5 0-1,-3 0 1,-4-1-1,-1 5 1,1-4-1,-9 4 1,4 0 0,-3 0-1,-1-4 1,-4 4-1,0-4 0,0 0 1,1 0 1,-1 0-1,-4-1-2,0 1 2,0 4-1,0 0 1,-33-33 0,-9 21 0,-12 3-1,-28 5 1,-1 4-1,4 0 2,9 4-2,8 1 0,4-1 0,-8 0 1,-4 4 0,-9 5-1,-4-1 1,0 0-1,13 1 1,12-5-1,21-4 3,0 0-3,16 1 0,4-5 0,5 0 1,8 0-1,4 0 1,0 0-1,0 0 1,124-17-1</inkml:trace>
    </iact:actionData>
  </iact:action>
  <iact:action type="add" startTime="26307">
    <iact:property name="dataType"/>
    <iact:actionData xml:id="d3">
      <inkml:trace xmlns:inkml="http://www.w3.org/2003/InkML" xml:id="stk3" contextRef="#ctx0" brushRef="#br0">9853 6272 0,'0'0'7,"0"0"2,-49-29 0,20 13 0,-5-9 1,10-13 0,11-19-1,13-30 1,21-54-1,12-29 2,0 9-2,4 24 1,13 25-1,20 17 1,21 20-1,13 34 1,3 33-1,42 33 1,46 33 0,41 28-1,12 6 1,-37-6-1,-46 1 1,-41 0-1,-70-8 1,-54-4-1,-58 24 1,-132 87 0,-129 50-1,-57-8 1,53-58 0,125-96-1,82-49 1</inkml:trace>
    </iact:actionData>
  </iact:action>
  <iact:action type="add" startTime="28322">
    <iact:property name="dataType"/>
    <iact:actionData xml:id="d4">
      <inkml:trace xmlns:inkml="http://www.w3.org/2003/InkML" xml:id="stk4" contextRef="#ctx0" brushRef="#br0">5575 10636 0,'0'0'6,"0"0"4,0 0 0,0 0 0,0 0-1,0 0 0,0 0 1,0 0 0,58 21-2,-17-13 2,5 4-1,16 1 1,8-1-1,5 1 1</inkml:trace>
    </iact:actionData>
  </iact:action>
  <iact:action type="add" startTime="35021">
    <iact:property name="dataType"/>
    <iact:actionData xml:id="d5">
      <inkml:trace xmlns:inkml="http://www.w3.org/2003/InkML" xml:id="stk5" contextRef="#ctx0" brushRef="#br0">7706 9191 0,'0'0'3,"0"0"0,0 0 5,-66-8 2,33 4-1,4-1 1,4 1-1,8 0 1,9 0-1,4 0 1,4 0-1,0 4 0,0 0 1,0 0 0,0 0-1,112-13 1,-30 9-1,34-4 1,21-5-1</inkml:trace>
    </iact:actionData>
  </iact:action>
  <iact:action type="add" startTime="35780">
    <iact:property name="dataType"/>
    <iact:actionData xml:id="d6">
      <inkml:trace xmlns:inkml="http://www.w3.org/2003/InkML" xml:id="stk6" contextRef="#ctx0" brushRef="#br0">11769 9675 0,'0'0'6,"0"0"4,0 0-1,0 0 1,0 0-1,0 0 1,0 0 0,0 0-1,66-49 0,17 36 1,37 1 0,33 4-1,16 3 2,18 10-2</inkml:trace>
    </iact:actionData>
  </iact:action>
  <iact:action type="add" startTime="48672">
    <iact:property name="dataType"/>
    <iact:actionData xml:id="d7">
      <inkml:trace xmlns:inkml="http://www.w3.org/2003/InkML" xml:id="stk7" contextRef="#ctx0" brushRef="#br0">16299 10433 0,'0'0'2,"0"0"0,0 0 7,0 0 1,0 0-1,0 0 1,0 0 0,95 4-1,-12 0 1,21 1 0,3 7-1,9 0 1,0-3-1,20-5 1,1 0-1,-13 0 1,-12 4 0,-17 5-1,4-1 1,13-4-1,8-3 1,-4-1 0,-9 0-1,-12 4 1,1 0 0,3-3-1,4-5 0,9-5 1,0 5-1,-5 5 1,9 3 0,17 4-1,15 1 0,10-1 1,-1 1-1,13-5 1,7-8-1,18-4 1,41-21 0,20-4 0,26-8 0,36-13-1,9 4 1</inkml:trace>
    </iact:actionData>
  </iact:action>
  <iact:action type="add" startTime="57673">
    <iact:property name="dataType"/>
    <iact:actionData xml:id="d8">
      <inkml:trace xmlns:inkml="http://www.w3.org/2003/InkML" xml:id="stk8" contextRef="#ctx0" brushRef="#br0">8409 10528 0,'0'0'3</inkml:trace>
    </iact:actionData>
  </iact:action>
  <iact:action type="add" startTime="57716">
    <iact:property name="dataType"/>
    <iact:actionData xml:id="d9">
      <inkml:trace xmlns:inkml="http://www.w3.org/2003/InkML" xml:id="stk9" contextRef="#ctx0" brushRef="#br0">7785 10661 0,'0'0'9,"0"0"1,0 0 0,0 0 0,-42-54-1,26 21 1,3-4 0,1-9-1,-1-8 1,5-8-1,4-4 1,0-9 0,4 9-1,0 8 1,4 4-1,0 5 1,9 3-1,11-4 1,14 1 0,19-1 0,22 5-1,12 3 0,-4 5 1,-8 8-1,-17 8 1,-9 9-1,-19 12 3,3 12-4,0 17 1,0 21 1,-8 20 0,-12 9-1,-13 0 1,-8 8 0,-17 12-1,-37 33 1,-37 17-1,-29-8 1,-4-29-1,24-42 1,34-28-1,24-17 1,17-9-1</inkml:trace>
    </iact:actionData>
  </iact:action>
  <iact:action type="add" startTime="58906">
    <iact:property name="dataType"/>
    <iact:actionData xml:id="d10">
      <inkml:trace xmlns:inkml="http://www.w3.org/2003/InkML" xml:id="stk10" contextRef="#ctx0" brushRef="#br0">12038 10495 0,'0'0'7,"0"0"2,0 0 1,0 0-1,0 0 0,0 0 1,70-4-1,5-8 1,32-5 0,13-4-1,17 1 2,3-1-2,9 0 1,-8 5-1,-13 3 0</inkml:trace>
    </iact:actionData>
  </iact:action>
  <iact:action type="add" startTime="71247">
    <iact:property name="dataType"/>
    <iact:actionData xml:id="d11">
      <inkml:trace xmlns:inkml="http://www.w3.org/2003/InkML" xml:id="stk11" contextRef="#ctx0" brushRef="#br0">7909 12839 0,'0'0'3,"0"0"-3,0 0 10,0 0-2,0 0 2,45 0 0,-3 0-1,11-5 1,9 5-1,5 5 1,7-1-1,13 0 1,12-4 0,13-4 0,0 0-1,-5-1 1,-16 5 0,-20 0-1</inkml:trace>
    </iact:actionData>
  </iact:action>
  <iact:action type="add" startTime="80743">
    <iact:property name="dataType"/>
    <iact:actionData xml:id="d12">
      <inkml:trace xmlns:inkml="http://www.w3.org/2003/InkML" xml:id="stk12" contextRef="#ctx0" brushRef="#br0">8422 14014 0,'0'0'2,"0"0"-1,0 0 8,0 0 2,0 0-2,0 0 1,0 0-1,0 0 1,0 0-1,0 0 1,53-4-1,-7 0 1,16 4-1,13 4 1,7 5 0,-3 15-1,-5 26 1,-16 25-1,-8 20 1,-17 4-1,-8-8 1,-9-8 0,-3-12 0,-5-5-1,0-8 0,-8-9 1,0-7 0,0-5-1,-16 0 1,-21 1-1,-38-5 1,-24-8-1,-13-17 0,17-8 1,16-8-1,5-5 1,8 1 0,20-9-1,9-8 1,24-16 0,18-38-1,40-79 0,83-157 1,129-132 0</inkml:trace>
    </iact:actionData>
  </iact:action>
  <iact:action type="add" startTime="90038">
    <iact:property name="dataType"/>
    <iact:actionData xml:id="d13">
      <inkml:trace xmlns:inkml="http://www.w3.org/2003/InkML" xml:id="stk13" contextRef="#ctx0" brushRef="#br0">5451 16076 0,'0'0'3,"0"0"0,0 0 5,0 0 1,0 0 0,0 0 1,0 0 0,0 0-1,0 0 1,0 0-1,0 0 0,54-41 1,-9 37 0,13 4 0,25 4-1,12-4 0,4 0 1,1-4 0,-9 0 0,-8 0-1,-9-1 1,-8 5-1,0 0 1,-4 0-1,1 0 1,3 0 0,4 0-1,0-4 0</inkml:trace>
    </iact:actionData>
  </iact:action>
  <iact:action type="add" startTime="90799">
    <iact:property name="dataType"/>
    <iact:actionData xml:id="d14">
      <inkml:trace xmlns:inkml="http://www.w3.org/2003/InkML" xml:id="stk14" contextRef="#ctx0" brushRef="#br0">11430 16196 0,'0'0'9,"0"0"-2,0 0 3,0 0-1,0 0 1,0 0-1,62 5 1,-13-1-1,26 12 1,20 5 0,29 0-1,17-1 2,32 1-2,1-4 0,12-5 1,-8-4 0,-8-8-1,-9-4 1,5-12 0,24-22-1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3:28:18.0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8475">
    <iact:property name="dataType"/>
    <iact:actionData xml:id="d0">
      <inkml:trace xmlns:inkml="http://www.w3.org/2003/InkML" xml:id="stk0" contextRef="#ctx0" brushRef="#br0">3420 3908 0,'0'0'2,"0"0"0,0 0 7,0 0 2,0 0-2,0 0 1,0 83-1,8-9 1,-8 26-1,0 24 2,0 0-1,0 13-1,0 4 1,8-1 0,-8 9-1,0 5 1,0-1 0,8-8-1,-8-5 0,9-3 2,-9-4-2,0-9 1,0-4 0,0-13-1,0 1 1,8 4-1,-8 8 1,0 8 0,0 1-1,8-1 1,1 4-1,-1 1 1,0-5 0,-8-3 0,8-18-2,-8-12 3,9-4-2,-1-8 2,0 4-2,9-4 1,-9 4 0,0-4 0,-8-5 0,0 1-1,0-4 1,0-1 0,9 5-1,-1 12 1,0 8 0,-8 5-1,0-5 1,0-12-1,8-8 2,1 4-2,7 8 1,1 4 0,8 8 0,-17-3-1,-8-9 1,-8-12 0,-1-9 0,9-8-1,0-8 1,9-4-1,11-1 1,-7 5 0,3 4-1</inkml:trace>
    </iact:actionData>
  </iact:action>
  <iact:action type="add" startTime="37107">
    <iact:property name="dataType"/>
    <iact:actionData xml:id="d1">
      <inkml:trace xmlns:inkml="http://www.w3.org/2003/InkML" xml:id="stk1" contextRef="#ctx0" brushRef="#br0">11276 5332 0,'0'0'2,"0"0"1,0 0 6,0 0 1,0 0-1,0 0 1,0 0-1,0 0 1,46 13 0,-25-5-1,3 0 1,10 5 0,7 3-1,9 5 1,3 4 0,5 8-1,4 8 1,-4 9 0,-4 4-1,4 0 1,-13-1-1,1-3 1,4 8 0,-1 0 0,5 0-1,-8 0 1,3-4-1,-3-4 1,-1 3 0,1 1-1,-5 0 1,1 0-1,-1 0 1,-4-1 0,0-3-1,1 4 1,-1 4-1,0 16 1,0 13-1,-4 4 1,1 5 0,-6-5-1,6-4 1,3 0 0,4 0-1,-4 8 1,-8 0-1,-8 4 1,-9-3-1,-3-9 1,-1-9-1,4-7 1,1-9-1,-1-4 1,-3-4-1,-5-1 1,-8-3-1,-9 8 1,-8 4 0,-12 0-1,-4-4 1,0-4-1,0 0 1,-5 4 0,-3 12-1,-21 17 1,-42 25-1,-33 25 1,-24 20 0,12 0-1</inkml:trace>
    </iact:actionData>
  </iact:action>
  <iact:action type="add" startTime="43438">
    <iact:property name="dataType"/>
    <iact:actionData xml:id="d2">
      <inkml:trace xmlns:inkml="http://www.w3.org/2003/InkML" xml:id="stk2" contextRef="#ctx0" brushRef="#br0">3411 12350 0,'0'0'2,"0"0"0,0 0 8,0 0-2,0 0 2,0 0-1,0 0 1,83-45 0,-8 28-1,40-4 1,1-4-1,0 9 2,0 3-2,8 1 1,8-5 0,9 1-1,-17 3 1,-8 5-1,0 0 1,4 4 0,8-5-1,5 1 1,-18 4 0,-7 8-1,0 0 1,12 0-1,8 1 1,-8-1-1,-4 0 1,-13 4 1,1 5-2,7-5 0,9-4 1,13-8-1,49-25 1,53-29-1,26-21 0</inkml:trace>
    </iact:actionData>
  </iact:action>
  <iact:action type="add" startTime="49725">
    <iact:property name="dataType"/>
    <iact:actionData xml:id="d3">
      <inkml:trace xmlns:inkml="http://www.w3.org/2003/InkML" xml:id="stk3" contextRef="#ctx0" brushRef="#br0">6829 13311 0,'0'0'1,"0"0"1,0 0 8,0 0-1,0 0 1,0 0 0,0 0-1,0 0 1,70 0 0,5 0-1,36-5 1,18 1-1,-5 0 1,4 4 0,17 0 0,16-4-1,17 0 1,-8-9-1,8 1 1,-1 0 0,6-5-1,-6 1 1,-3 3-1,0 1 1,-9-5-1,-11 1 1,-10 3-1,5 1 1,0 3 1,-8-3-3,0-5 2,-5 1 0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3:28:18.0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172">
    <iact:property name="dataType"/>
    <iact:actionData xml:id="d0">
      <inkml:trace xmlns:inkml="http://www.w3.org/2003/InkML" xml:id="stk0" contextRef="#ctx0" brushRef="#br0">7656 4649 0,'0'0'2,"0"0"0,0 0 7,0 0 1</inkml:trace>
    </iact:actionData>
  </iact:action>
  <iact:action type="add" startTime="4451">
    <iact:property name="dataType"/>
    <iact:actionData xml:id="d1">
      <inkml:trace xmlns:inkml="http://www.w3.org/2003/InkML" xml:id="stk1" contextRef="#ctx0" brushRef="#br0">4346 4769 0,'0'0'8,"0"0"1,0 0 1,0 0 0,0 0-1,0 0 1,42 0 0,-9 0-1,0-4 1,0 0-1,0 4 1,9 0-1,-1 0 1,9 4 0,20 4-1,25 1 1,13-5 0,12-4-1,-5 4 0,-3 4 1,-4 5 0,3-1-1,5 0 1,0-3-1,-4-5 1,-9 0 0,-8 0-1,5 0 1,3-4-1,9-4 1,4-4 0,4 0-1,0 3 1,4 1-1,8 0 1,5-8-1,-1-1 1,-12 1 0,-8-1-1,0 1 1,12-5 0,1 1-1,-1-1 1,0 1-1,-8-1 1,4 5-1,0 4 1,-8 3 0,0 1-1,-8-4 1,-5 4-1,5 0 1,-1 0-1,-3-5 1,-9 1-1,-4 0 1,-17-5-1,-3 1 1,-1-5 0,-4 1-1,-8 3 1,-8 5 0,-9 4-1,0 0 1,-3 0-1,-5 4 1,0 0-1,-4 0 1,0 0-1,-4 0 1,-5-5-1,-3 5 0,-5 0 1,1 0-1,-5 0 1,0 0-2</inkml:trace>
    </iact:actionData>
  </iact:action>
  <iact:action type="add" startTime="6435">
    <iact:property name="dataType"/>
    <iact:actionData xml:id="d2">
      <inkml:trace xmlns:inkml="http://www.w3.org/2003/InkML" xml:id="stk2" contextRef="#ctx0" brushRef="#br0">4082 6198 0,'0'0'7,"0"0"2,0 0 1,0 0 0,0 0-1,0 0 1,0 0-1,0 0 1,0 0-1,0 0 1,66 37 0,-17-29-1,9 0 0,9 1 0,7-1 1,9 0 0,8 5 0,0-1-1,4 1 1,4-9 0,1-8-1,-5-5 0,-8 1 1,-5 4 0,-11 4 0,-9 0 0,8 0-1,9 0 1,12-8-1,16-5 1,1-3 0,-5 3-1,-3 1 1,-5 3 0,4 9-1,0 0 1,5 0-1,-9 0 1,-4 0 0,0 0-1,8 0 0,17-8 2,4-4-2,8-5 1,-4 1-1,-4 3 1,-4 1 0,8 3-1,-4 5 1,9 0 0,11-4-1,13-9 1,46-12-1,49-20 1</inkml:trace>
    </iact:actionData>
  </iact:action>
  <iact:action type="add" startTime="13861">
    <iact:property name="dataType"/>
    <iact:actionData xml:id="d3">
      <inkml:trace xmlns:inkml="http://www.w3.org/2003/InkML" xml:id="stk3" contextRef="#ctx0" brushRef="#br0">3411 13240 0,'0'0'2,"0"0"1,0 46 5,0 12 2,0 33 0,0 21-1,0-5 1,0-12 0,0-16-1,0-4 1,0 3-1,0 5 0,0 12 1,0 1-1,0-9 1,0-9 0,0-3 0,0-1-1,0 1 0,0 8 0,0 8 1,0 4 0,0-8 0,0-8-1,0-9 0,0-8 1,0-8-1,0 0 0,0-1 1,0 1 0,0 4 0,0 4-1,0 9 0,0-1 1,0 1 0,0-9-1,0-9 1,0-7-1,0-5 0,0-3 1,0-5 0,0 4-1,0 4 1,0 9-1,0 8 1,0 17-1,0 12 1,0 8 0,0 17-1,9 41 0,-9 66 1</inkml:trace>
    </iact:actionData>
  </iact:action>
  <iact:action type="add" startTime="18621">
    <iact:property name="dataType"/>
    <iact:actionData xml:id="d4">
      <inkml:trace xmlns:inkml="http://www.w3.org/2003/InkML" xml:id="stk4" contextRef="#ctx0" brushRef="#br0">13742 13956 0,'0'0'0,"0"0"2,0 0 9,0 0-2,87 0 1,-12 0 0,36 0-1,30 0 1,16 0 0,0-4 1,-3 0-3,-1 4 1,8 0 1,13 4 0,4 0 0,-5 1-1,1 3 1,12 0-1,1 0 1,3-3-1,4-10 1,1 1 0,-1 0-1,-3 0 1,3 0-1,9 0 1,-1-5-1,5-3 1,4 0 0,5-1 1,3-3-3,0-1 1,4 5 1,-7-5-1,-1 5 1,8 3 0,13-3-1,0 4 1,12 4-1,17-9 1,8 5-1,33-13 1,42-29-1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3:28:18.0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793">
    <iact:property name="dataType"/>
    <iact:actionData xml:id="d0">
      <inkml:trace xmlns:inkml="http://www.w3.org/2003/InkML" xml:id="stk0" contextRef="#ctx0" brushRef="#br0">14173 5303 0,'0'0'2,"0"0"1,0 0 6,0 0 0,0 0 1,0 0-1,0 0 1,0 0-1,0 0 1,0 0 0,0 0-1,0 0 1,0 0-1,0 0 1,0 0 0,0 0-1,45-16 1,-32 16-1,11 0 1,14 0-1,11-4 1,13-5-1,9 1 1,-1-4 0,-8-1-1,-8 5 2,-5 4-2,1 4 1,4 0-1,16 0 1,17-4 0,12-5-1,9-3 1,-13 0-1,-8 3 1,-8 5 0,-9 4 0,9-4-1,3 0 1,5-4 0,4-5-1,-8 1 0,-9-1 1,-7 5 0,-14 4-1,1 4 1,4 0 0,0-4 0,4 0-1,4-1 1,1 1-1,3 0 1,-4 0-1,-8 0 1,0 4-1,-4 4 1,-1 4 0,5 5-1,0-1 1,9 1 0,7-9-1,13-4 1,8 0-1,4 0 1,5 4-1,7 0 1,5-4 0,8-4-1,-4-4 0,-4-1 2,-8 5-2,4 4 1,12-4-1,8-4 0,5-1 1,-1 5 1,5 8-2,8-4 1,4-4-1,-13 0 1,-15 4-1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3:28:18.0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7043">
    <iact:property name="dataType"/>
    <iact:actionData xml:id="d0">
      <inkml:trace xmlns:inkml="http://www.w3.org/2003/InkML" xml:id="stk0" contextRef="#ctx0" brushRef="#br0">18566 14979 0,'0'0'4,"0"0"-4,0 0 9,0 0 1,0 0 0,0 0-1,0 0 0,0 0 1,0 0 0,0 0-1,0 0 1,0 0-1,0 0 2,0 0-3,71 17 2,-22-21 0,13 4 0,21 4-2,12 0 2,13-4 1,-5-4-3,-3 0 1,-5 4 1,0 4-1,8 0 1,5 0-1,4-8 1,-5-4-1,-3-1 1,-9 5-1,-8 4 0,8 4 2,8 0-2,9-4 1,4-8-1,-8 0 0,-9 0 1,-8 8-1,-4 0 0,8 0 1,8-5 0,5-3-1,-13-4 0,-16 3 1,-13 1-1,-12 8 1,-1 0-1,5 4 1,4 0-1,9 1 1,7-1-1,1-4 1,-5-4-1,-7-1 0,-5-3 1,-17 4 0,-3 0-2,-5 4 2,-4 0 0,8 4-1,9 0 1,16 4-1,17-3 0,16-5 1,9 0-1,-1 0 1,9 4-1,21 0 1,7 0-1,-7-4 1,-17-4-1,-37 0 1,-21 4-1,-13 4 0,-3 0 1,-1 4-1,9 1 1,4-5-1,21-13 1</inkml:trace>
    </iact:actionData>
  </iact:action>
  <iact:action type="add" startTime="42368">
    <iact:property name="dataType"/>
    <iact:actionData xml:id="d1">
      <inkml:trace xmlns:inkml="http://www.w3.org/2003/InkML" xml:id="stk1" contextRef="#ctx0" brushRef="#br0">17731 15004 0,'0'0'2,"0"0"0,0 0 7,0 0 1,0 0-1,0 0 0,0 0 1,0 0-1,0 0 1,0 0 0,0 0-1,0 0 1,0 0 0,0 0-2,41 0 2,-29 0 0,5 0-1,8 0 1,8 0-1,12-4 1,13-4 0,9-1-1,-9 1 1,-1 0 0,-3 4-1,-4-1 1,-5 5 0,-3 0-1,3 0 1,1 0 0,12-4-1,-9-4 1,5 0-1,-4-1 1,-5 1 0,-7 4-1,-10 0 0,-3 0 1,0 0-1,-4-1 1,0 1 0,-1 0-1,-3 0 1,-1 4-1,1 0 1,-1 0-1,1 0 1,4 0 0,-1 0-1,5 4 1,4 0-1,4 0 1,0 1-1,5-1 1,3 0-1,-8-4 1,4 0 0,0 0-1,5-4 1,3 0-1,5-5 1,0 1-1,-1 4 1,-3 0-1,-5 4 0,1 0 1,-5 0 0,-4 4 0,0 0-1,-4-4 1,-4 0 0,4 0-1,0 0 1,0 0-1,0 0 1,4 0-1,4 0 1,0-4-1,-4 0 1,0 0-1,-4 0 1,4 4-1,-8 0 1,0 0 0,0 0-1,0 0 1,4 0-1,4 4 0,4 0 1,4 4 0,9 0-1,0 1 1,4-1 0,-5-4-1,-3-4 0,-1 0 1,1-4-1,-5 0 2,0 0-2,-3-1 1,-5 1-1,-4 0 0,-4 4 1,-1 0 0,-3 0-1,4 0 1,4 4-1,0 0 1,4 1-1,8-1 2,5 4-2,3-4 0,1 0 1,0 0 0,-5-4-2,-3 0 2,3 0 0,-3-4 0,-1 0-1,-4 4 1,-4 0-1,0 0 1,-4 4-1,0 0 0,4 1 1,5 3 0,3 0-1,9 0 1,3 1 0,1-1-1,0-4 1,-4-4 0,-5-4-1,1 0 1,-5 0-1,0 4 1,-3 0-1,-1 0 1,0 0-1,4 4 1,5 4 0,8 0-1,4 1 1,0-5-1,-5 0 1,-3-4-1,0 0 1,-1-4 0,1 0-1,0 0 0,-1-1 1,1 1 0,0 4-1,-1 4 1,1 1 0,4-1-1,-1 0 1,1 0-1,0 0 1,-4-4-1,-5 0 0,1-4 1,3 0-1,-3-4 1,-9 3-1,-4 1 0,0 0 1,-4 0-1,8 4 0,21 0 1</inkml:trace>
    </iact:actionData>
  </iact:action>
  <iact:action type="add" startTime="57676">
    <iact:property name="dataType"/>
    <iact:actionData xml:id="d2">
      <inkml:trace xmlns:inkml="http://www.w3.org/2003/InkML" xml:id="stk2" contextRef="#ctx0" brushRef="#br0">20445 13427 0,'0'0'2,"0"0"-1,-46 16 8,26-8 1,-1 5 0,0 20-1,1 50 1,7 91-1,13 103 2,0 67-2,8-9 1,-8-45-1,-4-62 1,0-46-1,4-41 1,8-26 0,17-19-1,12-38 0,-3-46 1</inkml:trace>
    </iact:actionData>
  </iact:action>
  <iact:action type="add" startTime="58015">
    <iact:property name="dataType"/>
    <iact:actionData xml:id="d3">
      <inkml:trace xmlns:inkml="http://www.w3.org/2003/InkML" xml:id="stk3" contextRef="#ctx0" brushRef="#br0">20470 13576 0,'0'0'6,"0"0"4,0 0 0,0 0-1,62 16 1,29-8-1,49-3 1,71-18 0,29-8-1,9-8 1,-1-4-1,-25 9 0,-12-1 1,13 0-1,-9 4 2,8 5-3,9-1 2,-13 5 0,-24 3-1,-42 1 1,-46 4-1,-32 4 1,-26 4 0,-15 0-1,-14 0 1,1 0-1,-5 1 1,-3-1-1,-5 0 1,0 0-1,1 4 0,3 1 1,-8 7-1,5 9 0,-1 21 1,0 32 0,-4 38-1,0 29 1,0 21 0,1 8-2,3-9 1,-4-12 2,0-28-2,4-30 0,-8-17 1,0-20-1,0-16 1,0-9-1,-8-8 1,8-5-1,-4-3 0,0-5 0,0 1 1,0-1 0,-5 1-1,-20 3 0,-49 1 1,-108-5 0,-158-8-1,-119-12 1,-54-8-1,-21 7 0,16 5 2,26-8-2,20-21 0</inkml:trace>
    </iact:actionData>
  </iact:action>
  <iact:action type="add" startTime="63270">
    <iact:property name="dataType"/>
    <iact:actionData xml:id="d4">
      <inkml:trace xmlns:inkml="http://www.w3.org/2003/InkML" xml:id="stk4" contextRef="#ctx0" brushRef="#br0">19518 9833 0,'0'0'1,"0"0"2,0 0 6,41-66 1,17-46-1,21-62 1,-9-17 0,-24 30 1,-21 37-4,-13 20 3,-12 13 0,0 8-1,-12 5 1,-9 16-1,-33 37 1,-49 50-1,-158 140 1,-115 166-1,78 17 1,99-58-1,104-100 1,49-69-1,34-51 1,20-33-1,17-12 1,21-8-1,20-13 1,33-21-1,29-20 1,1-13-1,-26 9 1,-28 12-1,-30 12 1,-16 9-1,-12 4 1,-9 8-1,-8 17 1,-8 53-1,-30 104 1,-11 71-1,3-22 1,9-53 0,12-58-1,9-41 0,11-42 1,18-25-1</inkml:trace>
    </iact:actionData>
  </iact:action>
  <iact:action type="add" startTime="63837">
    <iact:property name="dataType"/>
    <iact:actionData xml:id="d5">
      <inkml:trace xmlns:inkml="http://www.w3.org/2003/InkML" xml:id="stk5" contextRef="#ctx0" brushRef="#br0">21901 8702 0,'0'0'6,"0"0"4,-21 75-1,-3 41 0,-5 41 1,0 21 0,8-8-1,4-21 0,5-4 1,0-4 0,-1 0-1,5-9 1,0-16-1,-5-21 1,-12-12-1,-16-13 0,-25-12 1,-29-8-1</inkml:trace>
    </iact:actionData>
  </iact:action>
  <iact:action type="add" startTime="64120">
    <iact:property name="dataType"/>
    <iact:actionData xml:id="d6">
      <inkml:trace xmlns:inkml="http://www.w3.org/2003/InkML" xml:id="stk6" contextRef="#ctx0" brushRef="#br0">21607 9228 0,'0'0'6,"46"17"4,66 20 0,99 33 0,66 17-1,-4 13 0</inkml:trace>
    </iact:actionData>
  </iact:action>
  <iact:action type="add" startTime="64299">
    <iact:property name="dataType"/>
    <iact:actionData xml:id="d7">
      <inkml:trace xmlns:inkml="http://www.w3.org/2003/InkML" xml:id="stk7" contextRef="#ctx0" brushRef="#br0">23200 9104 0,'0'0'7,"0"0"2,38 41 2,40 34-3,59 41 2,3 4-1,-20-21 1,-45-37-1,-26-20 1,-28-17 0,-8-9-1,-5-3 1,-8-1 0,-8 9-1,-9 12 0,0 8 1,-7 5-1,11-1 1,9 1-1,16 4 1,34 12 0,49 12-1,54-3 1,50-22-1,20-32 1</inkml:trace>
    </iact:actionData>
  </iact:action>
  <iact:action type="add" startTime="64969">
    <iact:property name="dataType"/>
    <iact:actionData xml:id="d8">
      <inkml:trace xmlns:inkml="http://www.w3.org/2003/InkML" xml:id="stk8" contextRef="#ctx0" brushRef="#br0">17648 11427 0,'0'0'6,"0"0"4,0 0-1,58-4 1,107-13-1,142-33 2,77-24-3,-28-1 2,-103 17 0,-55 13 0,-61 16-1,-26 8 0,-15 9 1,-5 8 0,12 12-1,29 8 1</inkml:trace>
    </iact:actionData>
  </iact:action>
  <iact:action type="add" startTime="65320">
    <iact:property name="dataType"/>
    <iact:actionData xml:id="d9">
      <inkml:trace xmlns:inkml="http://www.w3.org/2003/InkML" xml:id="stk9" contextRef="#ctx0" brushRef="#br0">21363 11009 0,'0'0'6,"0"0"7,42 12-7,20 13 3,54 20 0,49 13 1,17-8 1,-8-13-2,-33-12 0,-17-4 1,0-13-1,29-16 1,45-25-1</inkml:trace>
    </iact:actionData>
  </iact:action>
  <iact:action type="add" startTime="65632">
    <iact:property name="dataType"/>
    <iact:actionData xml:id="d10">
      <inkml:trace xmlns:inkml="http://www.w3.org/2003/InkML" xml:id="stk10" contextRef="#ctx0" brushRef="#br0">23680 11096 0,'0'0'6,"0"0"3,0 0 1,79 20-1,8-3 0,45-1 1,25-3 1,-8-5-2,-20-8 0,-26 0 1,-4-4-1,-4 4 1,-4-4-1,-4-4 0</inkml:trace>
    </iact:actionData>
  </iact:action>
  <iact:action type="add" startTime="74078">
    <iact:property name="dataType"/>
    <iact:actionData xml:id="d11">
      <inkml:trace xmlns:inkml="http://www.w3.org/2003/InkML" xml:id="stk11" contextRef="#ctx0" brushRef="#br0">21243 11021 0,'0'0'2,"0"0"1,0 0 6,0 0 0,0 0 1,0 0-1,0 0 1,0 0-1,0 0 1,0 0-1,0 0 1,-49-4-1,32 0 1,1 0-1,-1-1 1,-8 1-1,5 0 1,-1 0-1,4 0 1,5 0-1,4 0 1,-1-1-1,5 5 1,0 0-1,0 0 1,0 0 0,4 0-1,0 0 0,0 0 1,0 0-1,0 0 1,0 0-1,111 5 1,-40 3-1,12 8 1,-5 1-1,-3 0 1,-13-5-1,-9 0 0,-3 1 1,-4-5 0,-5 0 0,5 1-1</inkml:trace>
    </iact:actionData>
  </iact:action>
  <iact:action type="add" startTime="76234">
    <iact:property name="dataType"/>
    <iact:actionData xml:id="d12">
      <inkml:trace xmlns:inkml="http://www.w3.org/2003/InkML" xml:id="stk12" contextRef="#ctx0" brushRef="#br0">20830 10114 0,'0'0'6,"0"0"4,0 0 0,0 0-1,0 0 1,0 0-1,0 0 2,0 0-3,0 0 2,41 17 0,-20-9 0,3 5 0,5-1 0,0 0-1,0-3 0,-4-1 1,4 0 0,0 1-1,0-1 0,4 0 1,0 5-1,-4-5 2,-4 0-2,-4-4 2,-5 0-3,1 0 2,-1-4-1,1 0 1</inkml:trace>
    </iact:actionData>
  </iact:action>
  <iact:action type="add" startTime="77054">
    <iact:property name="dataType"/>
    <iact:actionData xml:id="d13">
      <inkml:trace xmlns:inkml="http://www.w3.org/2003/InkML" xml:id="stk13" contextRef="#ctx0" brushRef="#br0">21281 10094 0,'0'0'8,"0"0"0,0 0 1,0 0 1,0 0 0,0 0-1,0 0 1,41 29-1,-12-9 1,8 1-1,-8 4 1,4-4-1,0-1 1,0 5 0,0 0-1,1 0 0,-1-5 1,-8 1 0,-5-8 0,-3-1-1,-5-4 1,1 1-1,-5-5 1,4 0 0,1 0-1,3-4 1</inkml:trace>
    </iact:actionData>
  </iact:action>
  <iact:action type="add" startTime="78810">
    <iact:property name="dataType"/>
    <iact:actionData xml:id="d14">
      <inkml:trace xmlns:inkml="http://www.w3.org/2003/InkML" xml:id="stk14" contextRef="#ctx0" brushRef="#br0">21247 9816 0,'0'0'6,"0"0"4,0 0-1,0 0 1,0 0 0,0 0-1,0 0 1,0 0-1,-41 0 1,37 0-1,0 0 1,0 4 0,0-4-1,4 0 1,0 4 0,0 1-1,0-1 1,0 4-1,0-8 1,0 0-1,20 66 1,-7-33-1,-1 1 1,5-1-1,-1-4 1,-3-5-1,-1-3 1,0-4-1,1-5 1,-5 1 0,0-5-1,1 4 0,3 1 1,9 7 0,12 9-1</inkml:trace>
    </iact:actionData>
  </iact:action>
  <iact:action type="add" startTime="80192">
    <iact:property name="dataType"/>
    <iact:actionData xml:id="d15">
      <inkml:trace xmlns:inkml="http://www.w3.org/2003/InkML" xml:id="stk15" contextRef="#ctx0" brushRef="#br0">18459 11518 0,'0'0'7,"0"0"2,0 0 1,0 0-1,0 0 1,54-21-1,37-4 1,62-16 0,37-9 0,5 1-1,-13 3 0,-21-4 1,-8 13-1,-21 12 1</inkml:trace>
    </iact:actionData>
  </iact:action>
  <iact:action type="add" startTime="80673">
    <iact:property name="dataType"/>
    <iact:actionData xml:id="d16">
      <inkml:trace xmlns:inkml="http://www.w3.org/2003/InkML" xml:id="stk16" contextRef="#ctx0" brushRef="#br0">21289 10922 0,'0'0'7,"0"0"2,0 0 1,0 0-1,0 0 0,58-9 1,20 14 0,51-1-1,36 0 1,13-4 0,-4 0 0,-17-4-1,-16-5 0,-34 5 1</inkml:trace>
    </iact:actionData>
  </iact:action>
  <iact:action type="add" startTime="86280">
    <iact:property name="dataType"/>
    <iact:actionData xml:id="d17">
      <inkml:trace xmlns:inkml="http://www.w3.org/2003/InkML" xml:id="stk17" contextRef="#ctx0" brushRef="#br0">9117 7448 0,'0'0'2,"0"0"1,0 0 11,0 0-11,0 0 7,0 0 0,41-25 0,50 17-1,54 0 1,45-5 0,25-3 1,13 3-3,16 1 2,25-5-1,25 5 1,12-1-1,12 9 1,1 4 0,0 0-1,3 13 1,5-1-1,-8 9 1</inkml:trace>
    </iact:actionData>
  </iact:action>
  <iact:action type="add" startTime="94834">
    <iact:property name="dataType"/>
    <iact:actionData xml:id="d18">
      <inkml:trace xmlns:inkml="http://www.w3.org/2003/InkML" xml:id="stk18" contextRef="#ctx0" brushRef="#br0">19944 13286 0,'0'0'2,"0"0"2,0 0 11,0 0-14,0 0 9,0 0 0,-8 45 0,24-3-1,9 24 1,13 25-1,3 25 1,-4 21 0,-8 12-1,0 12 0,-4 13 1,4 4 0,4-4 0,-4-21-1,-4-29 1,-5-24-1,-3-30 1,-5-20-1,1-17 1,-1-25 0,13-29-2</inkml:trace>
    </iact:actionData>
  </iact:action>
  <iact:action type="add" startTime="95212">
    <iact:property name="dataType"/>
    <iact:actionData xml:id="d19">
      <inkml:trace xmlns:inkml="http://www.w3.org/2003/InkML" xml:id="stk19" contextRef="#ctx0" brushRef="#br0">20292 13480 0,'0'0'6,"0"0"4,0 0-1,0 0 0,0 0 1,0 0-1,74 33 1,-12-12 0,29-4-1,21-1 1,25-3 0,7-9-1,18-8 1,11-9 0,22-3-1,16-9 1,-4 0-1,-25 4 1,-37 1-1,-17 11 1,-4 9 0,0 5 0,17-1-1,4 0 1,8 0-1,-4 0 0,-13 0 1,-12-8 0,-20-4 0,-26 0-1,-16-1 1,-16 5 0,-9 4-1,-8 0 1,-4 0-1,-4 0 1,-5 0-1,-3 0 1,-1 0-1,-4 0 1,1 0-1,-1 0 0,0 0 2,0 0-1,-3 4-2,3 0 2,0 5 0,0 7 0,1 13-1,-1 21 1,0 24 0,-4 26-1,-4 12 1,0-5-1,0-3 0,0-13 2,-4-8-2,0-21 0,0-13 1,4-11 0,0-13 0,-4-5-1,4-3 0,0-1 1,0-3-1,0-1 1,0 5-1,0-1 1,0 5 0,0 0 0,0-5-2,0-3 2,0-1-1,0 1 1,0-5 0,0 0-1,0 0 1,0 1-1,-4-1 0,-1 0 1,-15 5 0,-34 7-1,-62 13 1,-95 13-1,-62-5 1,-29-3 0,0-9-1,0-13 0,-4 1 1,-9-17 0,-20-4-1,-37-25 1,-21-29-1,-13-33 0</inkml:trace>
    </iact:actionData>
  </iact:action>
  <iact:action type="add" startTime="108044">
    <iact:property name="dataType"/>
    <iact:actionData xml:id="d20">
      <inkml:trace xmlns:inkml="http://www.w3.org/2003/InkML" xml:id="stk20" contextRef="#ctx0" brushRef="#br0">5368 7142 0,'0'0'7,"0"0"-7,0 0 6,0 0 3,0 0 1,0 0-1,0 0 1,0 0 0,0 0 0,0 0-1,0 0 0,62 12 1,-29-8 0,21 0 0,21 0-1,24 1 1,25-1-1,0 0 1,5-4 0,7 0-1,1-4 0,3 0 1,-3-1 0,-9-3 0,-4-4-1,0-1 1,-8-3-1,-4 3 1,-9 5 0,-3 4-1,-5 0 1,8-5 0,13-3-1,0 0 1,4-1-1,-8 5 1,-5 4-1,-12-4 1,5-1-1,-5-3 1,8-9-1,9-4 1,4-16 0</inkml:trace>
    </iact:actionData>
  </iact:action>
  <iact:action type="add" startTime="115496">
    <iact:property name="dataType"/>
    <iact:actionData xml:id="d21">
      <inkml:trace xmlns:inkml="http://www.w3.org/2003/InkML" xml:id="stk21" contextRef="#ctx0" brushRef="#br0">7495 15033 0,'0'0'1,"0"0"3,0 0 4,0 0 2,0 0-1,0 0 0,50 0 1,-21 0 0,-1 0-1,1 0 1,0 0-1,5-4 1,-1 0-1,8 0 1,9-5 0,12 1-1,-4 0 0,8 4 2,0 4-2,-4 0 0,0 4 1,-4-4 0,-4 0-1,0 0 0,4-4 1,4-1 0,12 1-1,5-4 0,8 4 1,-13 4 0,1 0-1,-5 0 1,-4 0-1,-4 0 1,-4-4-1,0 0 1,4-1 0,-4 1-1,8 0 0,0 0 1,-4 4-1,0 0 1,1 4-1,-1 0 0,0 0 1,0-4 0,4-4-1,4 0 1,1 0-1,-1 0 1,8 0-1,1 4 1,12 4-1,8-4 0,9-4 1,0-5 0,-5 1-1,-8 0 1,-12 8-1,-9 0 1,5 0-1,8 0 1,-4 0 0,12-8-1,0-5 1,-8 5-1,-4 0 1,-9 4-1,5-1 1,-5 1-1,5 0 1,-1-4-1,5 0 1,-13 3-1,-12 1 1,-4 0-1,-4 0 1,-5 0 0,-3 4-1,3 0 0,13 0 1,12 0 0,9 0-1,4-4 1,0 0-1,-9-1 0,-8 1 1,-4 0-1,-8 4 1,4 0-1,8 0 1,13 0 0,8 0-1,4 0 1,-9 0-1,-7 0 1,-13 0-1,-8 0 1,-5 0-1,-3 4 1,8 0-1,8 1 1,12-1 0,5 0-1,-1 0 1,-3-4-1,-9 0 0,-8 4 1,-4 0-1,4 0 1,4 5-1,12 7 1,9-3 0,4-1-1,-4-4 1,-9-8-1,-12 0 1,-4 0-1,4 0 1,-8 4-1,8 1 1,17 3-1,8 0 1,-1 0 0,1-8-1,-8 0 1,-5-4-1,-12 0 1,-8 4-1,-4 0 1,4 4-1,8 5 1,4-1-1,4 4 1,1-3-1,-9-5 1,4 0-1,-8-4 1,4 4 0,4 0-1,4 0 1,5 5-1,3-1 1,-3 0-1,-5 0 0,1 1 1,3-1 0,9 0-1,12-4 0,13-4 0</inkml:trace>
    </iact:actionData>
  </iact:action>
  <iact:action type="add" startTime="122982">
    <iact:property name="dataType"/>
    <iact:actionData xml:id="d22">
      <inkml:trace xmlns:inkml="http://www.w3.org/2003/InkML" xml:id="stk22" contextRef="#ctx0" brushRef="#br0">17238 7212 0,'0'0'2,"0"0"1,0 0 5,21 41 2,12 30 0,21 49-1,0 29 1,-9 8 0,-8-12-1,-3-12 1,-5-17-1,-1-25 1,-11-17 0,4-16-1,-5-12 1,1-13-1,-9 0 1</inkml:trace>
    </iact:actionData>
  </iact:action>
  <iact:action type="add" startTime="123265">
    <iact:property name="dataType"/>
    <iact:actionData xml:id="d23">
      <inkml:trace xmlns:inkml="http://www.w3.org/2003/InkML" xml:id="stk23" contextRef="#ctx0" brushRef="#br0">18169 7415 0,'0'0'7,"0"0"2,0 0 1,0 0 0,13 58-1,3 20 1,5 38-1,-5 17 1,-3-1 0,-1-7-1,5-14 1,-1-7-1,1-17 1,4-17 0,-1-4-1,5-3 0,4 3 1</inkml:trace>
    </iact:actionData>
  </iact:action>
  <iact:action type="add" startTime="123634">
    <iact:property name="dataType"/>
    <iact:actionData xml:id="d24">
      <inkml:trace xmlns:inkml="http://www.w3.org/2003/InkML" xml:id="stk24" contextRef="#ctx0" brushRef="#br0">20403 7634 0,'0'0'7,"0"0"3,0 0-1,0 0 1,-82 95-1,-5 50 1,-17 33 0,13-16-1,13-38 1,24-41-1,17-29 0,16-13 1,13-20-1,8-13 0</inkml:trace>
    </iact:actionData>
  </iact:action>
  <iact:action type="add" startTime="123891">
    <iact:property name="dataType"/>
    <iact:actionData xml:id="d25">
      <inkml:trace xmlns:inkml="http://www.w3.org/2003/InkML" xml:id="stk25" contextRef="#ctx0" brushRef="#br0">21355 7643 0,'0'0'6,"0"0"3,0 0 1,-37 82-1,-9 9 1,-28 42-1,-30 28 2,-7-20-3,-1-25 2,9-29-1,7-17 0</inkml:trace>
    </iact:actionData>
  </iact:action>
  <iact:action type="add" startTime="124398">
    <iact:property name="dataType"/>
    <iact:actionData xml:id="d26">
      <inkml:trace xmlns:inkml="http://www.w3.org/2003/InkML" xml:id="stk26" contextRef="#ctx0" brushRef="#br0">17243 11402 0,'0'0'7,"0"0"2,0 0 0,0 0 1,45 4-1,21 4 1,38 1-1,28-1 1,9 0 0,4-4-1,-1-4 1,-3-4-1,12-4 1,25-5-1,33-11 1,25-14-1,-4-3 0,-1-9 0,-28 5 1,-25 12 1,-25 4-3,-46 12 2,-28 5-1,-25 8 1,-13-1-1,-4 5 1,5-4-1,8-12 0</inkml:trace>
    </iact:actionData>
  </iact:action>
  <iact:action type="add" startTime="129481">
    <iact:property name="dataType"/>
    <iact:actionData xml:id="d27">
      <inkml:trace xmlns:inkml="http://www.w3.org/2003/InkML" xml:id="stk27" contextRef="#ctx0" brushRef="#br0">9394 13683 0,'0'0'2,"0"0"0,0 0 7,0 0 0,-21 50 1,17 37-1,0 54 1,0 28 0,4 1-1,4-13 1,-4-16-1,-4-29 1,0-25-1,4-25 0,4-12 1,8-5-1,9 1 1,12-1 0</inkml:trace>
    </iact:actionData>
  </iact:action>
  <iact:action type="add" startTime="129837">
    <iact:property name="dataType"/>
    <iact:actionData xml:id="d28">
      <inkml:trace xmlns:inkml="http://www.w3.org/2003/InkML" xml:id="stk28" contextRef="#ctx0" brushRef="#br0">9886 13513 0,'0'0'6,"0"0"6,0 0-5,0 0 3,0 0-1,0 0 1,58 34 0,13-22-2,28-4 3,25 1-2,13-9 1,16-9-1,4-3 1,0-5 0,-4 1-1,-8-1 1,-9-3-1,-11-1 1,-26 4-1,-21 5 1,-24 4 0,-12 3-1,-13 5 0,-5 0 1,1 5-1,0-1 1,-4 0-1,-1 4 1,1 0 0,-4 1-1,-1-1 1,1 0-1,-1 1 2,1 3-3,-1 0 2,1 5 0,0-1-1,-5 1 1,0 4-1,1 4 1,3 8-1,1 8 1,-1 17-1,5 17 1,-13 7-1,1-3 1,-1-13-1,-4-12 1,-4-12 0,0-9-1,0-9 0,0-3 1,0-4 0,0-1-1,0-3 1,0-1-1,0 1 1,0-1-1,0 0 1,0-3-1,0-1 1,0 0-1,0 1 1,0-1-1,0-4 1,0 0-1,0 0 1,-4 0-1,-4 5 1,-9 7 0,-20 13 0,-29 21-2,-54 20 2,-38 5 0,-24-9-1</inkml:trace>
    </iact:actionData>
  </iact:action>
  <iact:action type="add" startTime="150627">
    <iact:property name="dataType"/>
    <iact:actionData xml:id="d29">
      <inkml:trace xmlns:inkml="http://www.w3.org/2003/InkML" xml:id="stk29" contextRef="#ctx0" brushRef="#br0">17110 11683 0,'0'0'2,"0"0"1,0 0 6,0 0 0,0 0 0,83-12 1,-13 0-1,29-9 1,5 0 0,3 1 0,-7 3-1,7 0 1,1 1-1,16-1 1,17-3 0,20-9-1,9-9 1,3 1-1,1 4 1,-12 4-1,-22 0 1,-20 4 0,-33 4-1,-17 9 1,5 0-1,4-1 1</inkml:trace>
    </iact:actionData>
  </iact:action>
  <iact:action type="add" startTime="151631">
    <iact:property name="dataType"/>
    <iact:actionData xml:id="d30">
      <inkml:trace xmlns:inkml="http://www.w3.org/2003/InkML" xml:id="stk30" contextRef="#ctx0" brushRef="#br0">13618 13667 0,'0'0'7,"0"0"2,0 0 1,0 0-1,0 0 0,0 0 1,-49-38-1,40 34 0,1 0 1,0 0-1,-1 0 1,1 0 0,4 4-1,0 0 1,0 4-1,-17 12 0,-4 18 1,-12 23 0,-9 26-1,5 8 0,0 13 2,-5 4-2,5 3 0,8-11 1,16-13-1,9-13 1,8-12-1,0-4 1,4-4-1,4-4 1,1-1 0,3-3-1,9 4 1,-1-5-1,5-3 0,4-5 1,0-8-1,0-4 1,0-9-1,0-3 0,4-5 2,9-4-2,3-4 1,9-4-1,0-8 0,4-5 1,-5-4-1,-11-4 1,-5-4-1,-8-8 1,-4-17-1,0-20 1,-5-21 0,-3-21-1,-9-4 0,-4 0 1,-4 12 0,-4 13-1,0 16 0,-4 13 1,-13 0 1,-12-5-3,-13 5 2,-16 8 0,-16 4-1,-1 9-1,5-5 3</inkml:trace>
    </iact:actionData>
  </iact:action>
  <iact:action type="add" startTime="159281">
    <iact:property name="dataType"/>
    <iact:actionData xml:id="d31">
      <inkml:trace xmlns:inkml="http://www.w3.org/2003/InkML" xml:id="stk31" contextRef="#ctx0" brushRef="#br0">15410 15149 0,'0'0'2,"0"0"1,0 0 6,0 0 0,0 0 1,0 0-1,0 0 1,0 0-1,0 0 0,0 0 1,-42 0 0,42 0-1,-8-4 1,0 0-1,-5-5 1,-7-11-1,-9-22 0,-9-32 1,-7-30 0,-9-24 1,13 4-4,12 8 3,16 12-1,5 9 1,4 4-1,4 8 2,-4 13-2,4 16 0,0 12 1,0 13-1,0 5 1,4 3-1,4 4 0,5 1 1,7-1 0,13 1-1,13-5 1,12 0-1,12 1 0,5-1 1,16 0-1,25 0 1,33 5-1,20-1 1,13 5-1,0 8 1,-8 4-1,-17 4 1,-16 4-1,-21 1 1,-21 3-1,-12 4 1,-17 1-1,-12 0 0,-8-5 1,-9-4 0,-12 1-1,-8-5 1,-4 0-1,-5 0 1,-4 0-1,0 0 0,-3-4 1,-1 4-1,0 1 1,0-1-1,0 4 1,4 13-1,1 28 1,3 42-1,-4 38 1,1 16-1,-1 4 1,0-4-1,-4-17 1,1-16-1,-1-21 0,-4-29 1,0-16-1,0-9 1,0-8-1,-4-8 1,-1-5-1,-3 1 1,-8-5-1,-26 0 2,-61-3-3,-154-5 2,-219 0-1,-173 4 1,-17 9-1,91-9 0</inkml:trace>
    </iact:actionData>
  </iact:action>
  <iact:action type="add" startTime="168978">
    <iact:property name="dataType"/>
    <iact:actionData xml:id="d32">
      <inkml:trace xmlns:inkml="http://www.w3.org/2003/InkML" xml:id="stk32" contextRef="#ctx0" brushRef="#br0">9766 6396 0,'0'0'2,"0"0"0,0 0 7,0 0 1,0 0-1,0 0 1,0 0-1,4 42 1,1-13 0,-1 12-1,0 17 0,4 21 1,0 20 0,5 9 0,3-1-1,5-16 1,4-12-1,-9-8 2,5-9-3,-8-13 2,-5-11 1,-4-9-3,-4-13 1,0-8 1</inkml:trace>
    </iact:actionData>
  </iact:action>
  <iact:action type="add" startTime="169421">
    <iact:property name="dataType"/>
    <iact:actionData xml:id="d33">
      <inkml:trace xmlns:inkml="http://www.w3.org/2003/InkML" xml:id="stk33" contextRef="#ctx0" brushRef="#br0">9737 6198 0,'0'0'6,"0"0"3,0 0 1,0 0 0,96-13-1,15-3 0,34-1 1,8 9 1,-16 4-2,-5 8 0,-12 0 1,-8 0-1,-9-4 1,-4-4 0,13 0-1,12-5 1,21-3-1,0 0 1,-9 3-1,-11 5 1,3 8-1,4 5 1,-8-5-1,-16 0 1,-13-4 0,-16-4-1,-9 0 1,-12-5-1,-8 5 1,-9 0-1,-12 0 1,-8 4-1,-5 0 1,-3 0-1,-5 0 1,0 0-1,-4 0 1,0 0-1,1 0 1,-1 0-1,0 4 1,0 9 0,0 7-1,0 9 1,-4 8-1,0 5 1,0-5-1,0 0 1,0 1 1,4-1-3,0 4 2,5 5-1,-1 4 1,0-1 0,1 1 0,-5-5-2,0-3 2,-4-1-1,0 1 1,0-1 0,-4-4 0,0-4-1,-1-8 1,1-4-1,0-4 1,0-5-1,0 0 1,0-3-1,-5-1 1,-3 0 0,-9 5-1</inkml:trace>
    </iact:actionData>
  </iact:action>
  <iact:action type="add" startTime="177246">
    <iact:property name="dataType"/>
    <iact:actionData xml:id="d34">
      <inkml:trace xmlns:inkml="http://www.w3.org/2003/InkML" xml:id="stk34" contextRef="#ctx0" brushRef="#br0">12720 4554 0,'0'0'2,"0"0"1,0 0 7,0 0-1,0 0 0,0 0 1,0 0-1,0 0 1,0 0-1,42-17 1,20 13-1,41-12 1,38-9-1,4-8 2,-17 0-2,-37 12 1,-29 4-1,-21 1 1,-20-1 0,-13 9-1,-8-9 1,-12 1-1,-25-17 1,-54 0-1,-29 16 1,-21 25-1,5 25 1,28 25-1,29 17 1,38 16-1,29-4 1,28-4-1,21-13 0,25-16 1,17-13-1,12-16 1,8-17-1,17-24 1,25-30-1,20-45 0,-12-33 1,-33 4 0,-33 16-1,-38 30 0,-20 33 1,-12 16-1,-5 16 1,0 1-1,9 16 1,24 26-1,50 57 1,58 49 0,21 22-1,-38-42 0,-37-37 0,-33-34 1,-20-20-1,-18-12 1,-3-17-1,0-21 0,-1-33 2,-3-41-2,-9-8 0,-8 20 1,-4 25-1,0 21 1,0 8-1,-4 12 0,-5 17 0,13 0 1,-91 75 0,-8 20 0,-5 4-1,26-24 0,28-30 0,38-28 0,20-17 2,-8 0-3</inkml:trace>
    </iact:actionData>
  </iact:action>
  <iact:action type="add" startTime="178060">
    <iact:property name="dataType"/>
    <iact:actionData xml:id="d35">
      <inkml:trace xmlns:inkml="http://www.w3.org/2003/InkML" xml:id="stk35" contextRef="#ctx0" brushRef="#br0">15650 4132 0,'0'0'6,"0"0"4,-13 58-1,5 49 1,16 113-1,29 107 2,21-33-2,9-67 0,-18-98 1,-16-59-2,-12-41 3,-13-25-2,-4-24 1,-12-59-1,-66-178 1,-26-132 0,18 25-1,44 115 1,55 100-1,-5 66 1,1 34 0,-1 24-1,5 8 0,12 26 2,33 15-2,41 34 0,13 33 1,-29-8 0,-42-16 0,-32-1-1,-26-8 1,-24 16-1,-17-8 1,-24-12-1,16-29 1,12-25 0,13-21-1,24-32 1,34-43-1,49-61 1,46-42-1,-29 59 1,-37 40 0,-21 42-1,-13 25 0,-3 17 1,-1 16-1,13 33 1,29 66 0,33 108-1,4 17 1,-9-38-1,-28-58 1,-25-57-1,-12-34 1,-1-16-1,-12-9 1,1-12-1,7-16 1,13-42 0,37-87-1,41-67 0,-3 14 1,11 24 0,-3 58 0,-9 25-1,-8 41 1,-20 34-1,-18 24 0</inkml:trace>
    </iact:actionData>
  </iact:action>
  <iact:action type="add" startTime="178898">
    <iact:property name="dataType"/>
    <iact:actionData xml:id="d36">
      <inkml:trace xmlns:inkml="http://www.w3.org/2003/InkML" xml:id="stk36" contextRef="#ctx0" brushRef="#br0">17644 4889 0,'0'0'7,"0"0"6,91 9-7,87 3 4,99 0 0,21 1-2,-58-9 2,-75-8 0,-65 0 0,-42-9-1,-30-7 1,-19-9-1,-22-13 1,-24-16 0,-29-12-1,-17 4 1,13 16-1,24 21 1,21 16 0,21 13-1,4 0 0,0 0 1,104 108 0,-1-13-1,5-8 1,-25-25 0,-34-24-1,-32-18 1,-26 5-1,-44 21 0,-92 49 2,-91 46-2,-16 4 1,8-9-1</inkml:trace>
    </iact:actionData>
  </iact:action>
  <iact:action type="add" startTime="179375">
    <iact:property name="dataType"/>
    <iact:actionData xml:id="d37">
      <inkml:trace xmlns:inkml="http://www.w3.org/2003/InkML" xml:id="stk37" contextRef="#ctx0" brushRef="#br0">19919 3618 0,'0'0'9,"-4"50"-2,0 91 3,-8 182 0,-9 66-1,9-37 0,3-116 1,1-104-1,0-66 1,-1-41-1,9-25 1,0 0-1,-53-198 1,24-63-1,8-17 1,9 55 0,3 82-1,-3 58 1,4 42-1,8 16 1,4 25-1,-4 0 0,87 83 1,53 99 0,38 41-1,-21-20 1,-49-70-1,-42-63 1,-24-28-1,-13-22 1,-13-7-1,-3-5 1,-1-8-1,17-25 1,37-66-1,50-128 1,21-100 0,-34 46-1,-37 66 0,-20 58 1,-22 24-1,-3 34 1,-4 8-1</inkml:trace>
    </iact:actionData>
  </iact:action>
  <iact:action type="add" startTime="180001">
    <iact:property name="dataType"/>
    <iact:actionData xml:id="d38">
      <inkml:trace xmlns:inkml="http://www.w3.org/2003/InkML" xml:id="stk38" contextRef="#ctx0" brushRef="#br0">21591 4098 0,'0'0'6,"0"0"3,-37 75 1,-13 91 0,4 74-1,18 16 0,32-65 1,20-46-1,1-42 1,8-49 0,-4-37-1,9-26 1,36-61-1,67-129 1,53-140 0,-20-34 0,-66 75-1,-51 83 1,-32 82-1,-21 42 1,-24 33-1,-22 25 0</inkml:trace>
    </iact:actionData>
  </iact:action>
  <iact:action type="add" startTime="180389">
    <iact:property name="dataType"/>
    <iact:actionData xml:id="d39">
      <inkml:trace xmlns:inkml="http://www.w3.org/2003/InkML" xml:id="stk39" contextRef="#ctx0" brushRef="#br0">22551 4214 0,'0'0'7,"-17"58"3,5 67-1,-1 61 0,13 13 2,0-38-2,4-53 1,-4-50 0,0-29 0,-4-25-1,4-4 0,0 0 0,0-228 1,17-41 0,8-21-2,-5 83 2,-3 75 0,-9 57-1,1 50 1,-1 25-1,-8 0 1,41 75-1,5 41 0,7 16 1,-3-8-1,-13-37 1,-8-29-1,-12-29 1,-5-16-1,-3-13 1,7-17-1,13-32 1,17-38 0,-5-5-1,-8 35 0,-12 15 1,-5 26-1,1 7 1,4 9-1,12 17 0,12 8 2,9 0-2,0 8 0,-13-17 0,-8-8 1,0-16 0,0-33-1,5-25 1,-5-34-1</inkml:trace>
    </iact:actionData>
  </iact:action>
  <iact:action type="add" startTime="180910">
    <iact:property name="dataType"/>
    <iact:actionData xml:id="d40">
      <inkml:trace xmlns:inkml="http://www.w3.org/2003/InkML" xml:id="stk40" contextRef="#ctx0" brushRef="#br0">23771 3453 0,'0'0'9,"0"0"0,-4 107 1,4 92-1,8 124 2,17 50-1,21-55-2,-5-94 2,-4-83 0,-12-63-1,-12-36 1,-5-34-1,4-29 1,13-86-1</inkml:trace>
    </iact:actionData>
  </iact:action>
  <iact:action type="add" startTime="181123">
    <iact:property name="dataType"/>
    <iact:actionData xml:id="d41">
      <inkml:trace xmlns:inkml="http://www.w3.org/2003/InkML" xml:id="stk41" contextRef="#ctx0" brushRef="#br0">24011 3130 0,'0'0'7,"0"0"2,0 0 0,79 99 1,28 33-1,18 26 1,-39-26 0,-61-32 0,-41-18-1,-38 10 0,-50 7 1,13-16 0,9-25-1,20-17 1,20-8-1,17 0 1,17-8 0,12 8-1,21 9 1,29 24-1,20 8 1,1 5-1,-17-13 1,-25-12-1,-25-4 0,-16 4 1,-25 20-1,-29 30 1</inkml:trace>
    </iact:actionData>
  </iact:action>
  <iact:action type="add" startTime="183017">
    <iact:property name="dataType"/>
    <iact:actionData xml:id="d42">
      <inkml:trace xmlns:inkml="http://www.w3.org/2003/InkML" xml:id="stk42" contextRef="#ctx0" brushRef="#br0">24669 3991 0,'0'0'7,"0"0"3,0 0-1,0 0 1,0 0 0,0 0-2,0 0 2,0 0 0,0 0-1,0 0 1,-45 83-1,32 8 1,1 33-1,-1-8 1,5-9 0,4-15-1,4-26 0,4-12 0,4-13 1,9-4-1,12-4 0,8-12 2,9-17-2</inkml:trace>
    </iact:actionData>
  </iact:action>
  <iact:action type="add" startTime="183349">
    <iact:property name="dataType"/>
    <iact:actionData xml:id="d43">
      <inkml:trace xmlns:inkml="http://www.w3.org/2003/InkML" xml:id="stk43" contextRef="#ctx0" brushRef="#br0">24661 3809 0,'0'0'8,"0"0"2,62 24-1,45 26 0,55 8 1,-1-8 0</inkml:trace>
    </iact:actionData>
  </iact:action>
  <iact:action type="add" startTime="183482">
    <iact:property name="dataType"/>
    <iact:actionData xml:id="d44">
      <inkml:trace xmlns:inkml="http://www.w3.org/2003/InkML" xml:id="stk44" contextRef="#ctx0" brushRef="#br0">24715 4190 0,'0'0'9,"0"0"0,0 0 1,0 0 0,-34 66-1,43-25 1,11 9-1,9 0 0,0-13 1,0-12 0</inkml:trace>
    </iact:actionData>
  </iact:action>
  <iact:action type="add" startTime="183636">
    <iact:property name="dataType"/>
    <iact:actionData xml:id="d45">
      <inkml:trace xmlns:inkml="http://www.w3.org/2003/InkML" xml:id="stk45" contextRef="#ctx0" brushRef="#br0">25046 3842 0,'0'0'8,"0"0"2,0 0-1,0 0 1,0 0 0,0 0-1,-5 132 1,-24 75 0,-4 33-1,4-24 0,9-71 1,7-50-1,9-41 1,4-25 0,0-21-1,0-16 0,0-38 1,8-91 0,13-82-1,0 8 1,-1 62-1,-3 66 1,-5 33 0,5 25-1,4 9 1,8 16-1,16 8 1,25 17-1,9 16 1,-17 1 0,-25-1-1,-37-16 1,-24 8-1,-34 9 0,-29-1 1,16-16 0,14-9-1,23 1 1,18-9-1,12 9 1,12 12-1,38 37 1,49 38 0,37 7-1</inkml:trace>
    </iact:actionData>
  </iact:action>
  <iact:action type="add" startTime="184761">
    <iact:property name="dataType"/>
    <iact:actionData xml:id="d46">
      <inkml:trace xmlns:inkml="http://www.w3.org/2003/InkML" xml:id="stk46" contextRef="#ctx0" brushRef="#br0">19754 5970 0,'-46'21'6,"-41"41"7,-61 66-8,-10 58 6,34 17-1,37-12-1,34-26 1,24-24-1,24-21 1,26-4-1,41 8 1,62-4-1,67-37 1</inkml:trace>
    </iact:actionData>
  </iact:action>
  <iact:action type="add" startTime="185307">
    <iact:property name="dataType"/>
    <iact:actionData xml:id="d47">
      <inkml:trace xmlns:inkml="http://www.w3.org/2003/InkML" xml:id="stk47" contextRef="#ctx0" brushRef="#br0">18686 7286 0,'0'0'7,"0"0"2,0 0 1,62 108-1,9 20 1,7 26-1,-15-26 2,-22-37-2,-16-33 0,-13-21 1,-8-8-1,-8-8 1</inkml:trace>
    </iact:actionData>
  </iact:action>
  <iact:action type="add" startTime="185497">
    <iact:property name="dataType"/>
    <iact:actionData xml:id="d48">
      <inkml:trace xmlns:inkml="http://www.w3.org/2003/InkML" xml:id="stk48" contextRef="#ctx0" brushRef="#br0">18889 7440 0,'0'0'8,"0"0"2,0 0-1,71 120 2,36 45-2,34 30 2,-9-29-2,-24-59-1,-38-61 3,-20-38-3</inkml:trace>
    </iact:actionData>
  </iact:action>
  <iact:action type="add" startTime="185896">
    <iact:property name="dataType"/>
    <iact:actionData xml:id="d49">
      <inkml:trace xmlns:inkml="http://www.w3.org/2003/InkML" xml:id="stk49" contextRef="#ctx0" brushRef="#br0">20768 6504 0,'0'0'6,"0"0"3,0 0 1,0 0-1,0 0 1,-42 17 0,-28 7-1,-34 14 0,-16-5 1,13-13 2,24-7 0,21-5-6,21-4 3,12 0 1,12 5-1,9 3 1,16 5-1,9 8 0,53 24 1,67 5-1,49 0 1,25-4-1,-29-17 1,-50-4-1,-45-9 1,-37-7-1,-30-5 0,-24 0 0,-29 13 1,-66 29 0,-87 37-1,-34 0 1,22-13-1,41-28 1,41-21-1</inkml:trace>
    </iact:actionData>
  </iact:action>
  <iact:action type="add" startTime="186321">
    <iact:property name="dataType"/>
    <iact:actionData xml:id="d50">
      <inkml:trace xmlns:inkml="http://www.w3.org/2003/InkML" xml:id="stk50" contextRef="#ctx0" brushRef="#br0">20221 6057 0,'0'0'9,"0"0"0,0 0 1,25 66-1,25 83 1,41 124 0,21 71-1,-17-33 1,-29-92 0,-29-74-1,-20-66 1,-9-42-1,0-21 0,1-11 0</inkml:trace>
    </iact:actionData>
  </iact:action>
  <iact:action type="add" startTime="186550">
    <iact:property name="dataType"/>
    <iact:actionData xml:id="d51">
      <inkml:trace xmlns:inkml="http://www.w3.org/2003/InkML" xml:id="stk51" contextRef="#ctx0" brushRef="#br0">21835 6028 0,'0'0'8,"0"0"2,0 0-1,0 0 1,0 0-1,-50 70 1,-41 17 0,-20 4-1,28-33 1,29-25-1,21-12 1,16-9 0,9-3-1,0-1 0,16 0 1,9 13-1,45 16 1,62 25-1,50 17 1,8 0 0,-25-5-1,-33-16 1,-54-21-1,-24-8 1,-17-8-1,-17-4 0,-20 3 1,-25 14 0,-62 23-1,-54 14 1,-21-9-1,13-16 1,33-26-1</inkml:trace>
    </iact:actionData>
  </iact:action>
  <iact:action type="add" startTime="186979">
    <iact:property name="dataType"/>
    <iact:actionData xml:id="d52">
      <inkml:trace xmlns:inkml="http://www.w3.org/2003/InkML" xml:id="stk52" contextRef="#ctx0" brushRef="#br0">21707 5606 0,'0'0'9,"0"0"2,4 53-5,17 80 4,20 144 0,0 117-1,-3 7 1,-10-70-1,-11-78 1,0-83-1,-5-50 1,0-37 0,1-25-1,3-13 0</inkml:trace>
    </iact:actionData>
  </iact:action>
  <iact:action type="add" startTime="187255">
    <iact:property name="dataType"/>
    <iact:actionData xml:id="d53">
      <inkml:trace xmlns:inkml="http://www.w3.org/2003/InkML" xml:id="stk53" contextRef="#ctx0" brushRef="#br0">22662 6251 0,'0'0'7,"0"0"2,0 0 1,104 46-1,41-5 1,57 9 0</inkml:trace>
    </iact:actionData>
  </iact:action>
  <iact:action type="add" startTime="187426">
    <iact:property name="dataType"/>
    <iact:actionData xml:id="d54">
      <inkml:trace xmlns:inkml="http://www.w3.org/2003/InkML" xml:id="stk54" contextRef="#ctx0" brushRef="#br0">22658 6839 0,'0'0'7,"0"0"2,0 0 1,0 0-1,0 0 1,29 62-1,66-28 1,58-22-1,25-20 2,0-21-3</inkml:trace>
    </iact:actionData>
  </iact:action>
  <iact:action type="add" startTime="187804">
    <iact:property name="dataType"/>
    <iact:actionData xml:id="d55">
      <inkml:trace xmlns:inkml="http://www.w3.org/2003/InkML" xml:id="stk55" contextRef="#ctx0" brushRef="#br0">24284 5825 0,'0'0'6,"0"0"4,0 0-1,0 0 0,-107 103 1,-13 26-1,-4-1 1,28-37 1,39-37-3,23-25 2,18-8-1,8-9 0,8 1 1,8 7 0,13 13 0,24 25-1,17 21 1,4 8-1,-12-8 1,-21-17-1,-16-25 1,-13-12-1,-12-4 2,-17 8-2,-25 4 1,-28 4-1,-1-20 1,13-26-1,8-24 1</inkml:trace>
    </iact:actionData>
  </iact:action>
  <iact:action type="add" startTime="188164">
    <iact:property name="dataType"/>
    <iact:actionData xml:id="d56">
      <inkml:trace xmlns:inkml="http://www.w3.org/2003/InkML" xml:id="stk56" contextRef="#ctx0" brushRef="#br0">24007 5502 0,'0'0'8,"0"0"2,-8 112 0,0 74-1,-1 96 1,5 45 0,4-25 0,0-70-1,0-58 1,0-46 0,8-41-1,5-25 0,-1-20 2,1-22-2</inkml:trace>
    </iact:actionData>
  </iact:action>
  <iact:action type="add" startTime="188404">
    <iact:property name="dataType"/>
    <iact:actionData xml:id="d57">
      <inkml:trace xmlns:inkml="http://www.w3.org/2003/InkML" xml:id="stk57" contextRef="#ctx0" brushRef="#br0">24590 6115 0,'0'0'8,"0"41"3,0 42-2,5 99 0,11 67 1,9-1-1,0-49 1,-5-75-1</inkml:trace>
    </iact:actionData>
  </iact:action>
  <iact:action type="add" startTime="188623">
    <iact:property name="dataType"/>
    <iact:actionData xml:id="d58">
      <inkml:trace xmlns:inkml="http://www.w3.org/2003/InkML" xml:id="stk58" contextRef="#ctx0" brushRef="#br0">25004 5730 0,'0'0'7,"4"58"2,5 87 1,-14 120 0,-19 58-1,-14-25 0,-3-71 1,8-65 0,4-55-1</inkml:trace>
    </iact:actionData>
  </iact:action>
  <iact:action type="add" startTime="188937">
    <iact:property name="dataType"/>
    <iact:actionData xml:id="d59">
      <inkml:trace xmlns:inkml="http://www.w3.org/2003/InkML" xml:id="stk59" contextRef="#ctx0" brushRef="#br0">25141 7100 0,'0'0'5,"0"0"4</inkml:trace>
    </iact:actionData>
  </iact:action>
  <iact:action type="add" startTime="189603">
    <iact:property name="dataType"/>
    <iact:actionData xml:id="d60">
      <inkml:trace xmlns:inkml="http://www.w3.org/2003/InkML" xml:id="stk60" contextRef="#ctx0" brushRef="#br0">24652 5270 0,'0'0'5,"0"0"5,42 71-1,16 20 1</inkml:trace>
    </iact:actionData>
  </iact:action>
  <iact:action type="add" startTime="190035">
    <iact:property name="dataType"/>
    <iact:actionData xml:id="d61">
      <inkml:trace xmlns:inkml="http://www.w3.org/2003/InkML" xml:id="stk61" contextRef="#ctx0" brushRef="#br0">25219 5361 0,'0'0'6,"0"0"3,42 50 1,32 49-1</inkml:trace>
    </iact:actionData>
  </iact:action>
  <iact:action type="add" startTime="190195">
    <iact:property name="dataType"/>
    <iact:actionData xml:id="d62">
      <inkml:trace xmlns:inkml="http://www.w3.org/2003/InkML" xml:id="stk62" contextRef="#ctx0" brushRef="#br0">25306 6641 0,'0'0'8,"0"91"1,0 58 1,-4 91 0</inkml:trace>
    </iact:actionData>
  </iact:action>
  <iact:action type="add" startTime="190639">
    <iact:property name="dataType"/>
    <iact:actionData xml:id="d63">
      <inkml:trace xmlns:inkml="http://www.w3.org/2003/InkML" xml:id="stk63" contextRef="#ctx0" brushRef="#br0">22857 8019 0,'0'0'6,"0"0"3,0 0 0,95-4 1,58-17-1,100-16 1,24-4-1,-21-5 1,-53 1 0,-54 3 0,-50 9-1,-33 12 1,-20 5-1,-13 4 1,-12 3-1,-1 1 1,-3 0-1,-9 4 1,-8 4 0,-12 0-1,-38 0 1,-70 8-1,-62 8 0,-16 5 2,20-4-2,53-9 1,43-4 0,28 0-1,17 0 0,16-4 0,9 4 1,12 1-1,0-5 1,0 0-1,140 12 1,26-16-1,32-4 1,-7-9 0,-42 0-1,-42 5 0,-28 4 1,-25 4 0,-17 0-1,-16-1 1,-9 1-1,-12 4 0,0 0 0,-228 71 1,-69 24-1,36-25 1,95-41 0,51-16-1,32-5 0,21-4 1,20 0-1,18-4 1,15 0-1,9 0 1,0 0-1,87-25 1,87-12 0,82-21-1,22 4 1,-22 5-1,-45 7 1,-41 13-1,-38 4 0,-45 5 1,-37 7 0,-30 9-1,-20 4 0,-16 0 1,-59 13-1,-103 24 1,-103 37 0,-25 13-1,78-29 0,63-25 1,61-16 0,42-9-2,25-4 2,21 0-1,11 1 0,10-5 1,11 0 0,34 0-1,62-9 1,57-15 0,17-14-1,-24 1 1,-42 8-1,-33 8 0,-38 9 1,-16-1-1,-12 5 1,-17 4-1,-12 4 0,8 0 1,-170 29 0,-41 17-1,-12-1 1,37-8-1,70-16 0,41-9 1,30-3 0,20-5-1,17 0 0,12 0 1,21 4-1,45 1 1</inkml:trace>
    </iact:actionData>
  </iact:action>
  <iact:action type="add" startTime="192049">
    <iact:property name="dataType"/>
    <iact:actionData xml:id="d64">
      <inkml:trace xmlns:inkml="http://www.w3.org/2003/InkML" xml:id="stk64" contextRef="#ctx0" brushRef="#br0">19998 7916 0,'0'0'6,"0"0"3,0 0 0,41 0 1,42 0 0,91-4-1,70 4 2,21-4-3,20-9 3,-16-8-2,-8-8 0,-13-8 1,-12-4 0,-21-1 0,-37 9-1,-46 8 0,-37 5 1,-41 11-1,-37 5 1,-21 4 0,4 0-1,-166 25 1,-119 17-1,-125 20 1,-12 4-1,66-8 1,34-8 0,40-17-1,59-13 0,70-11 1,53-5 0,43 0 0,28-4-1,20 4 0,18 0 1,40 9 0,88 7-1,115-7 1,75-17 0,16-17-1,-20-16 0,-58-5 1,-42-3-1,-53 7 1,-58 14-1,-42 7 1,-29 9 0,-24 4-1,-21 4 1,4 0-1,-178 33 1,-103 8-1,-59-4 1,46-20-1,79-9 1,62-4 1,50 0-3,45 1 2,21-1-1,28 0 1,22 0 0,57 0-1,149 0 1,224-33-1,174-45 0</inkml:trace>
    </iact:actionData>
  </iact:action>
  <iact:action type="add" startTime="197919">
    <iact:property name="dataType"/>
    <iact:actionData xml:id="d65">
      <inkml:trace xmlns:inkml="http://www.w3.org/2003/InkML" xml:id="stk65" contextRef="#ctx0" brushRef="#br0">19166 5332 0,'0'0'1,"0"0"1,0 0 9,0 0-2,0 0 1,0 0 0,0 0-1,42-8 1,20 4-1,25-9 1,12-3-1,4-1 1,1 5 0,-1 4-1,5-1 1,-1 1-1,9-4 1,0-1-1,0 5 1,0 0 0,0 4-1,-13-5 0,-4 1 1,1 0 0,-9-1-1,4 1 1,4 4-1,9-4 1,3-1 0,9 1-1,0 0 1,0 4-1,-4 4 1,0-4 0,0-1-1,-8 1 1,-1 0-1,-8 4 1,1 0-1,-5 0 1,-4 0 0,-4-4 0,0 0-1,-1 0 1,1 4 0,4 0-1,5 4 1,7 0-1,9 0 1,-1-4 0,-3 0-1,4 4 1,4 0-1,-1 1 1,1-1-1,-4-8 1,0-1 0,3 1-1,1 0 1,4 0-1,0 0 1,4 0-1</inkml:trace>
    </iact:actionData>
  </iact:action>
  <iact:action type="add" startTime="211652">
    <iact:property name="dataType"/>
    <iact:actionData xml:id="d66">
      <inkml:trace xmlns:inkml="http://www.w3.org/2003/InkML" xml:id="stk66" contextRef="#ctx0" brushRef="#br0">20312 7692 0,'0'0'2,"0"0"1,0 0 6,0 0 0,0 0 0,0 0 1,50 33-1,0-12 1,8-4-1,8-5 1,-4-4 0,0-4-1,12 1 1,22-1 0,24 0-1,33-4 1,25-4-1,24-5 1,5-3 0,-21-5-1,-20 5 0,-38 4 1,-20 4 0,3 8-1,13 0 1,5-4-1,11 0 0,1 0 1,8 4 0,4 0 0,-12-4-1,-9-4 1,-12 4-1,4 4 0,21 0 1,8 0-1,-8-4 1,-13 0 0,-16 5-1,-12 3 0,-5 0 1,-12-4 0,-13 0-1,-12-4 1,-8-4-1,-4 0 1,-13 0 0,-8 0-1,-4 0 0,-4 0 1,-5 4 0,-4 0-1,-3 0 0,-5 0 1,0 0-1,-4 0 1,0 0-1,0 0 1,-108-9 0,-86-7-1,-108-1 1,-46 17-1,-3 4 1,7 25 0,30-12-1,24 4 0,13-5 1,12-8 0,5 5-1,7-5 1,22-4-1,24 5 1,37-1-1,42 0 1,37 0-1,29 1 1,25-5-1,16 0 0,17 0 1,4-4-1,4 4 1,29 0 0,50 1-1,61-1 1,76-4-1,53-9 0,37-3 1,17-9 0,-25 1-1,-12 7 1,-21-3-1,-25 11 0,-9 5 2,-11 0-2,-21 5 0,-21-1 1,-38 0-1,-28 4 1,-29-4 0,-21 0-1</inkml:trace>
    </iact:actionData>
  </iact:action>
  <iact:action type="add" startTime="213483">
    <iact:property name="dataType"/>
    <iact:actionData xml:id="d67">
      <inkml:trace xmlns:inkml="http://www.w3.org/2003/InkML" xml:id="stk67" contextRef="#ctx0" brushRef="#br0">12993 5535 0,'0'0'6,"0"0"5,0 0-3,96-12 2,32 3 0,66 1-1,71-13 1,-13-8-1,13-4 1,8-4 0,-8-13-1,25 9 0,16 0 1,0-1 0,13 1-1,-30-1 1,-32 9 0,-34-4-1,-16-13 1,-4-16-1</inkml:trace>
    </iact:actionData>
  </iact:action>
  <iact:action type="add" startTime="215844">
    <iact:property name="dataType"/>
    <iact:actionData xml:id="d68">
      <inkml:trace xmlns:inkml="http://www.w3.org/2003/InkML" xml:id="stk68" contextRef="#ctx0" brushRef="#br0">23498 5572 0,'0'0'6,"0"0"3,0 0 1,0 0 0,0 0 0,0 0-1,-4 58 1,-4 29-1,-17 71 1,-29 107 1,-16 70-2,4 4 0,20-28 1,30-54-1,7-63 0,18-41 1,-5-41 0,8-37-1,5-30 1,3-41-1,18-49 1</inkml:trace>
    </iact:actionData>
  </iact:action>
  <iact:action type="add" startTime="216147">
    <iact:property name="dataType"/>
    <iact:actionData xml:id="d69">
      <inkml:trace xmlns:inkml="http://www.w3.org/2003/InkML" xml:id="stk69" contextRef="#ctx0" brushRef="#br0">23515 5498 0,'0'0'8,"0"0"3,0 0-2,0 0 1,41-8-1,29-9 1,55-8-1,32-4 1,-4 4 0,-29 9-1,-37 3 1,-21 1-1,-12 4 1,4-1-1,8 5 1,13 0 0,3 4-1,-7 4 1,-9 0 0,-12 5-1,-13-1 0,-8 0 0,-4 5 0,0-1 1,0 5 0,-4 7-1,0 10 0,0 11 0,-1 21 1,-7 30 0,0 32-1,-13 25 1,-8 17-1,-9 29 1,-8 8-1,1-9 1,-1 9-1,0-4 1,9-21-1,4-20 1,-1-30-1,5-40 1,4-35 0,0-15 0,0-13-2,0-8 2,0-5 0,-4 1-1,-8-5 1,-21 1-1,-79 3 1,-165-8-1,-178-8 1,-92-20-1,30-1 1,58 9-1</inkml:trace>
    </iact:actionData>
  </iact:action>
  <iact:action type="add" startTime="221828">
    <iact:property name="dataType"/>
    <iact:actionData xml:id="d70">
      <inkml:trace xmlns:inkml="http://www.w3.org/2003/InkML" xml:id="stk70" contextRef="#ctx0" brushRef="#br0">18910 2550 0,'0'0'2,"0"0"2,0 0 3,16 50 3,18 74-1,28 91 0,20 50 2,13 25-2,-24-42 0,-9-24 1,-12 0-1,-17-17 2,0-5-2,-4-24 1,-5-33-1,-3-29 1,0-37-1,-5-25 1,-3-21 0,-5-17-1,0-24 0,9-75 2</inkml:trace>
    </iact:actionData>
  </iact:action>
  <iact:action type="add" startTime="222128">
    <iact:property name="dataType"/>
    <iact:actionData xml:id="d71">
      <inkml:trace xmlns:inkml="http://www.w3.org/2003/InkML" xml:id="stk71" contextRef="#ctx0" brushRef="#br0">19564 2567 0,'0'0'8,"0"0"2,0 0-1,0 0 1,0 0 0,0 0 0,62 0-1,58-17 0,74-16 2,50-9-1,21-7-1,25 16 1,16-9-1,8-7 1,9-1-1,0-8 1,-5 0 0,-45 0-1,-33 25 0,-16 8 1,-30 0 0,-28 9-1,-17-1 1,-13 9-1,-4 8 1,9 0-1,0-8 1,-25 8-1,-25-9 1,-25 18 0,-8-1-1,-4 0 0,-5 9 1,5 7-1,0-7 1,4 8-1,-5 8 1,1-8 0,-4 8-1,-9-8 1,1-9-1,-13 9 1,0-8-1,-5 8 1,-3-9 0,0 9-1,4 8 0,-1 9 1,1 7 0,0 9-1,0 8 0,0 17 1,-5 0-1,-7 8 1,-5-8-1,-8 0 1,4 0 0,5 16-1,3 9 1,-4 7-1,-4 18 0,-4-1 1,-4 1 0,0-9-1,0-8 1,-4 0-1,-5-8 0,9-17 2,-8-17-2,8-20 1,-1-4 0,1-13-1,4-8 1,0-4-1,-4-4 1,4-1-1,-4-3 1,0-1-1,0 1 1,0-5-1,-1 1 1,1-1-1,0 1 1,-8 7 0,-30 9-1,-86 29 0,-153 29 1,-174 17 0,-137 12-1,-53-25 1,3-25-1,26-25 1</inkml:trace>
    </iact:actionData>
  </iact:action>
  <iact:action type="add" startTime="233372">
    <iact:property name="dataType"/>
    <iact:actionData xml:id="d72">
      <inkml:trace xmlns:inkml="http://www.w3.org/2003/InkML" xml:id="stk72" contextRef="#ctx0" brushRef="#br0">9965 7295 0,'0'0'1,"0"0"3,0 0 6,0 0-1,70-4 1,1-1 0,28-3-1,8 4 1,5 0-1,8 0 2,4-4 0,5-9-4,-14-4 3,-11 5-1,-1 3 1,21-3 0,21-1-1,21 1 1,12-1-1,8 0 1,0 9 0,21-4-1,20-13 1,-3 0-1,-5-4 1</inkml:trace>
    </iact:actionData>
  </iact:action>
  <iact:action type="add" startTime="242101">
    <iact:property name="dataType"/>
    <iact:actionData xml:id="d73">
      <inkml:trace xmlns:inkml="http://www.w3.org/2003/InkML" xml:id="stk73" contextRef="#ctx0" brushRef="#br0">9584 7734 0,'0'0'2,"0"0"1,0 0 5,0 0 2,0 0-1,0 0 1,0 0-1,0 0 1,0 0-1,0 0 1,0 0-1,0 0 1,0 0 0,0 0-1,0 0 1,50 0 0,-34 0-1,5 4 0,8-4 1,-8 4-1,8 0 1,0 0 0,4 0-1,4 0 1,4-4-1,13-4 1,8 0-1,17-4 2,-9-5-3,1 5 2,-14 0-1,-3 0 1,-8 4 0,-1-1 0,1 1-1,8 4 1,4-4-1,4 0 1,8-4-1,4-1 1,-7-3 0,-10 4-1,-7-1 0,-4 1 1,-1 0-1,1 0 0,-1-1 2,5 1-2,4 0 1,4-5-1,-1 5 1,1 0-1,-4-1 1,-4 1-1,-1 0 1,-3 4-1,-9 0 1,0-1 0,1-3 1,3 0-2,5-4 0,-1-1 1,5 1-2,-1 3 2,1 1 0,-4 4-1,-1 0 1,1 0-1,-5 0 0,0 4 1,-3 0 0,-5 0-1,0 0 0,0 0 1,0-5-1,0 1 0,4 0 1,1 0 0,3-4 0,9-1-1,-5 5 0,5 0 1,3 4-1,-3 0 1,0 0-1,-5 0 0,-3 4 1,-9-4 0,0 4-1,-8-4 0,4 0 0,-13 0 0,5 0 1,-5 0 0,1 0-1,0 0 0,-5 0 1,0 0 0,5 0-1,8-4 0</inkml:trace>
    </iact:actionData>
  </iact:action>
  <iact:action type="add" startTime="246681">
    <iact:property name="dataType"/>
    <iact:actionData xml:id="d74">
      <inkml:trace xmlns:inkml="http://www.w3.org/2003/InkML" xml:id="stk74" contextRef="#ctx0" brushRef="#br0">23515 5440 0,'0'0'1,"0"0"4,0 0 3,0 0 1,-46-33 1,34 29 0,8 4-1,-9 4 0,1 8 1,-1 21 0,-7 34-1,-9 40 1,-17 55-1,-8 53 2,-12 62-2,-12 34 0,11 12 1,10-17-1,15-45 1,21-13-1,13-40 1,8-35-1,0-28 1,4-41 0,0-30-1,1-24 1,3-25-1,0-25 1,-8 0-1,137-319 1</inkml:trace>
    </iact:actionData>
  </iact:action>
  <iact:action type="add" startTime="247116">
    <iact:property name="dataType"/>
    <iact:actionData xml:id="d75">
      <inkml:trace xmlns:inkml="http://www.w3.org/2003/InkML" xml:id="stk75" contextRef="#ctx0" brushRef="#br0">23461 5167 0,'0'0'8,"0"0"0,0 0 2,62 0 0,8 0-1,50-4 1,29-1-1,4 1 1,-8 4 0,-12-4-1,-18 0 1,-7-4-1,-13-1 1,-12 5-1,-13 4 1,-12 0-1,-12 4 1,-9 1-1,-4-1 1,-4 0-1,0 4 1,0 0-1,0 1 1,0 3 0,0 1-1,-4-1 1,-5 0-1,1 5 1,4 12-1,-9 12 1,1 30 0,-9 24-1,-4 25 1,0 25-1,1 12 1,-5 1-1,-5-1 1,1-8 0,4-8-1,0-17 1,-4-8-1,-4-4 1,-9-13-1,1-12 1,3-17-1,1-12 1,4-8-1,-1 0 1,1-5 0,-4 1-1,-9 3 1,-4-3-1,-8 0 1,0-9 0,-4-4-1,-5-4 0,-3-4 1,-5-5 0,-12 5-1,-21 8 0,-20 0 2,-13-4-2,-4-8 1,8-8-1,5-1 0,8 0 1,8 1-1,12-5 1,17-4-1</inkml:trace>
    </iact:actionData>
  </iact:action>
  <iact:action type="add" startTime="249730">
    <iact:property name="dataType"/>
    <iact:actionData xml:id="d76">
      <inkml:trace xmlns:inkml="http://www.w3.org/2003/InkML" xml:id="stk76" contextRef="#ctx0" brushRef="#br0">17557 11770 0,'0'0'6,"0"0"3,0 0 1,108-20-1,36-1 1,67-8 0,46-12-1,8-5 1,-21 5 0,-13-5-1,-28 9 0,-17 4 1,-16 8 0,-21 4-1,-8 5 0,-13-5 2,-21 4-2,-24 9 1,-21 4-1,-20 0 1,-13 4-1,-9 0 1,-11-4-1,-9 0 0,-17-1 1,-45-7 0,-99 4-1,-96 4 1,-86 20-1,3 13 1,18 4-1,20 9 1,58-13 0,45 0-1,42-5 1,45-7 0,29 0-1,21-5 1,21-4-1,12-4 1,8 1 1,9-5-3,3 0 1,9 0 1,0 0 1,0 0-3,0 0 1,87-13 1,46-3 0,65-5-2,46-8 2,5 4 0,-5 4-1,-17 1 0,-20-1 1,-21 0-1,-24 5 1,-22 3-1,-11 5 1,-26-4-1,-20-1 1,-25 5-1,-25 4 1,-12 0-1,-5 4 0,-16 0 0,0 0 1,-8 0-1,-21 0 1,-66 4 0,-96 0-1,-90 17 1,-42 16-1,38-4 1,33 8-1,61-12 0,46-4 1,38-8-1,28-9 1,30-4-1,20 0 1,4-4-1,8 0 1,9 0-1,4 0 1,4 4 0,4 1-1,21-5 0,37 0 0,74-5 1,75-7 0,38-5-1,11-3 1,-20 3 0,-41 1-1,-50 7 0,-38 5 1,-32 4-1,-25 0 1,-17 0-1,-12 0 0,-4 0 1,-9 0 0,-4 0-1,-4 0 0,-4 0 0,0 0 1,-140-25 0,-84 13 0,-61 12-1,12 4 1,49 4-1,67-4 1,54 1-1,32-5 1,30 4-1,12-4 0,21 4 1,8-4-1,0 0 0</inkml:trace>
    </iact:actionData>
  </iact:action>
  <iact:action type="add" startTime="251666">
    <iact:property name="dataType"/>
    <iact:actionData xml:id="d77">
      <inkml:trace xmlns:inkml="http://www.w3.org/2003/InkML" xml:id="stk77" contextRef="#ctx0" brushRef="#br0">15679 12594 0,'0'0'6,"0"0"4,0 0 0</inkml:trace>
    </iact:actionData>
  </iact:action>
  <iact:action type="add" startTime="252510">
    <iact:property name="dataType"/>
    <iact:actionData xml:id="d78">
      <inkml:trace xmlns:inkml="http://www.w3.org/2003/InkML" xml:id="stk78" contextRef="#ctx0" brushRef="#br0">15443 12690 0,'0'0'6,"0"0"4,0 0-1,0 0 1,0 0-1,58-63 1,4-19-1,33-47 1,17-32 1,-5-9-2,-20-4 1,-41 25-1,-13 21 1,-17 24-1,-20 21 1,-17 5-1,-41 3 1,-29 21 0,-25 34-1,-28 36 1,-34 42-1,-4 29 1,33 8-1,58-3 1,45-6-1,30-7 1,20-8 0,25-1-1,33-8 1,21-8-1,20-17 1,17-16 0,8-21-1,9-21 0,-5-12 1,-28-4-1,-38 8 1,-25 8 0,-16 9-1,-13 7 1,-7 10-1,-5-5 0,0 0 1,-166 190 0,-20 21-1,-4 9 1,36-30-1,26-37 1,37-28-1,29-22 1,17-8 0,16-24-1,12-22 1,9-16-1,4-12 1,4-8-1</inkml:trace>
    </iact:actionData>
  </iact:action>
  <iact:action type="add" startTime="253178">
    <iact:property name="dataType"/>
    <iact:actionData xml:id="d79">
      <inkml:trace xmlns:inkml="http://www.w3.org/2003/InkML" xml:id="stk79" contextRef="#ctx0" brushRef="#br0">16250 12880 0,'0'0'7,"0"0"2,0 0 0,0 0 1</inkml:trace>
    </iact:actionData>
  </iact:action>
  <iact:action type="add" startTime="253378">
    <iact:property name="dataType"/>
    <iact:actionData xml:id="d80">
      <inkml:trace xmlns:inkml="http://www.w3.org/2003/InkML" xml:id="stk80" contextRef="#ctx0" brushRef="#br0">16891 12218 0,'0'0'6,"0"0"3,-17 53 0,17-3 1,21 25 0,12 20-1,17 0 1,8-8 0,4-29-1,4-17 1,-4-20 0,-4-17-1,-8-8 1,-5-8-1,-4-17 1,-12-21-1,-16-20 1,-21-13 0,-26-8-1,-24 0 1,-12 20-1,-4 17 2,-1 17-2,1 12 1,3 21-1,-7 17 1,-13 20-1,0 25 1</inkml:trace>
    </iact:actionData>
  </iact:action>
  <iact:action type="add" startTime="254891">
    <iact:property name="dataType"/>
    <iact:actionData xml:id="d81">
      <inkml:trace xmlns:inkml="http://www.w3.org/2003/InkML" xml:id="stk81" contextRef="#ctx0" brushRef="#br0">12588 5821 0,'0'0'7,"0"0"6,0 0-7,0 0 4,45-13-1,34 1 1,58-9-1,57-8 1,25-8 0,-8 0-1,-16 0 1,-17 3 0,-13 10-1,-3 3 1,-9-4-1,-4 8 1,4 5-1,8 0 1,13 3-1,20-3 1,9-5-1,-9-3 1,1-13 0,-17-1-1,-13 1 0,-3 4 2,-18 13-2,-3-5 0,8 4 1,8 5-1,9 4 1,12-1-1,4 1 1,0 0-1,-13 4 2,-3 4-3,-9-4 2,9 4-1,12 4 1,16 4 0,5 9-1,-5-5 1,1-4-1,-5 1 1,-8-1 0,-8-4-1,-5 4 0,-16 1 1,0-5 0,5 0-1,-1 4 1,0 0-1,-12 1 1,4-1 0,4 0 0,0-4-2,0 1 3,-4-5-2,4 0 0,13 0 1,-5 4-1,-12 0 1,-13-4-1,5 0 1,12 4-1,-4 0 0,-25-4 0,-8-4 0,0-4 2,8 4-2,0-1 0,-16 1 1,-25 4-1,-26 0 1,-11 4 0,-13-4-1,-8 0 1,-9 0-1,-3 0 0,-5 0 1,-4 0 0,0 0-1,1 0 1,-1 0 0,-4 0-1,0 0 1,0 0-1,0 0 1,-120-49-1,16 24 1,-20 4 0,-17 0 0,-7 1-1,-1 3 0,-5 5 1,-3 4 0,-8-1-1,-13 1 0,-21 0 1,-16 4 0,-21 8-1,-12-4 1,-4 8-1,-1 9 1,5-9 0,-4 8 0,12 1-1,4-13 1,-4 4 0,0-8-1,-12-12 1,7 8-1,-7-4 1,-13-1-1,-4 9 1,-20-8-1,-9 8 1,4 0-1,5 0 1,11 8 0,18-4-1,7 1 1,17 7-1,17-4 1,12 5-1,9-1 1,24-8 0,25 4 0,29 1-1,29-1 0,29-4 1,16 0 0,13-4-1,13 0 1,3 0-1,5 0 1,3 0-1,5 0 1,4 4-1,0-4 1,0 0 0,0 0-1,133 17 1,-13-9 0,37 1-1,12-5 1,18 0-1,-1 0 1,0 0-1,4 0 1,-3 5 0,3-1-1,4 0 1,9 5-1,0-1 0,4-4 2,12 5-2,-12-9 0,4 0 1,12 0 0,-12 0-1,0-4 1,17 0-1,-9-4 1,-4-4 0,17 0-1,-13 3 1,-16 1-1,0-4 1,3 4-1,-11-4 1,4-1 0,28 5-1,1-4 1,-22 4-1,18 0 1,-5 8-1,-16 0 1,-13 0 0,-4 0-1,-12 0 0,0 0 1,-9 1 0,-20-1-1,0 4 1,4 0 0,8 5-1,0-1 0,-12 0 0,-4 1 2,8-5-2,8 0 1,-12-3 0,-25-5-1,-25 4 1,0 4-1,13 0 1,12 5 0,4-9-1</inkml:trace>
    </iact:actionData>
  </iact:action>
  <iact:action type="add" startTime="259475">
    <iact:property name="dataType"/>
    <iact:actionData xml:id="d82">
      <inkml:trace xmlns:inkml="http://www.w3.org/2003/InkML" xml:id="stk82" contextRef="#ctx0" brushRef="#br0">25157 6152 0,'0'0'2,"0"0"0,0 0 8,-33-45-1,-12-9 1,-34-33-1,-24-21 1,-5-4 0,0 13 0,9 16-1,8 13 1,0 12-1,4 12 1,9 17-1,11 21 1,-3 20-1,-25 38 1,-37 49-1,-34 55 1,9 15 0,29-3-1,28-5 1,34-7-1,21-1 1,11 8 0,22 1-1,16 12 1,25 24-1,29-3 1,17-21-1,3-37 1,-8-42-1,-12-29 1,-8-16 0,0-13-1,3-8 1,5-13-1,17-7 1,20-18-1,37-28 1,13-29 0,-12-29-1,-22-13 1,-15-4-1,-1-8 1,-4-8 0,-13-9-1,-7-3 1,-18 3 0,-15-8-1,-26-8 1,-20-5-1,-25-7 0,-33-9 1,-9 25 0,-16 21-1,-8 16 1</inkml:trace>
    </iact:actionData>
  </iact:action>
  <iact:action type="add" startTime="262791">
    <iact:property name="dataType"/>
    <iact:actionData xml:id="d83">
      <inkml:trace xmlns:inkml="http://www.w3.org/2003/InkML" xml:id="stk83" contextRef="#ctx0" brushRef="#br0">14499 13468 0,'0'0'2,"0"0"1,0 0 6,0 0 0,50-8 0,45-5 1,62-3 0,67-5 0,20 0-1,29 9 0,33-1 1,9 1 0,28 4-1,25-5 1,-12 5-1,12-4 1,9-1-1</inkml:trace>
    </iact:actionData>
  </iact:action>
  <iact:action type="add" startTime="266184">
    <iact:property name="dataType"/>
    <iact:actionData xml:id="d84">
      <inkml:trace xmlns:inkml="http://www.w3.org/2003/InkML" xml:id="stk84" contextRef="#ctx0" brushRef="#br0">12605 5254 0,'0'0'2,"0"0"-1,0 0 8,0 0 1,0 0-1,0 0 1,0 0-1,0 0 1,0 0-1,0 0 1,0 0 0,0 0 0,0 0-1,0 0 1,0 0 0,0 0-1,0 0 1,0 0 0,0 0-1,16-67 0,-32-15 0,-5-39 1,0-23-1,5-14 2,3-3-1,-7 3-2,3 1 1,5 25 1,3 16-1,5 25 1,0 24 0,0 9-1,4 17 1,0 8-1,0 8 1,0 8-1,0 9 0,0-8 1,0 7-1,0 1 1,0 0-1,4 8 1,0-8-1,4 8 1,21-9 0,33 1-1,50-17 0,62 0 1,53-16-1,9-1 1,33 1-1,0-9 1,0 9-1,25 8 1,-25 0-1,16 8 1,-3 8-1,-22 1 1,13-1-1,-29 9 1,-8 0 0,-12-1-2,-30 1 2,-28 8 0,-26 0 0,-24 0-1,-17 0 0,5-8 1,8 8-1,12-8 1,0 8-1,-21 8 1,-20-8-1,-21 8 0,-12-8 1,-9 8 0,-8 1-1,0 7 1,9 9-1,7 25 0,5 16 1,0 17 0,-13 16-1,-16 9 0,-13 8 1,-12 16 0,-4 1-1,-4-9 1,-17-8-1,-4-9 1,0-7-1,4-9 0,9-12 2,4-21-3,3-9 2,5-11-1,0-10 1,0-7-1,0 0 1,0-9-1,-1 1 1,1-1-1,-21 5 0,-57 12 1,-171 29 0,-322 45-1,-306 46 1,-137 42-1,-95 57 1,-37 58-1,-29 38 0</inkml:trace>
    </iact:actionData>
  </iact:action>
  <iact:action type="add" startTime="267901">
    <iact:property name="dataType"/>
    <iact:actionData xml:id="d85">
      <inkml:trace xmlns:inkml="http://www.w3.org/2003/InkML" xml:id="stk85" contextRef="#ctx0" brushRef="#br0">19766 8193 0,'0'0'7,"0"0"6,46 0-8,49-4 5,91 0 0,108-8 0,82-5-1,13 0 0,-12 5 1,-38 8 0,4 8-1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0-05T03:28:18.0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9239">
    <iact:property name="dataType"/>
    <iact:actionData xml:id="d0">
      <inkml:trace xmlns:inkml="http://www.w3.org/2003/InkML" xml:id="stk0" contextRef="#ctx0" brushRef="#br0">8405 6852 0,'0'0'6,"0"0"4,0 0 0,0 0 0,0 0 0,0 0-1,0 0 1,0 0-1,0 0 2,0 0-2,0 0 0,0 0 1,0 0 0,83-13 0,12 13 0,29-4-2,9 0 2,7 0 0,13-4 9,0-5-18,0-7 8,-16-5 0,-13 0 1,0 8 0,4 1-1,5-1 1,-1-4-1,26 1 1,28-5 0,37 0-1</inkml:trace>
    </iact:actionData>
  </iact:action>
  <iact:action type="add" startTime="22298">
    <iact:property name="dataType"/>
    <iact:actionData xml:id="d1">
      <inkml:trace xmlns:inkml="http://www.w3.org/2003/InkML" xml:id="stk1" contextRef="#ctx0" brushRef="#br0">5554 7026 0,'0'0'2,"0"0"1,0 0 5,0 0 2,0 0 0,0 0 0,0 0 0,0 0-1,50 8 1,-21-8-1,21 0 0,16-8 1,13-1 0,3-3-1,-3 4 0,0-1 2,7 5-2,22-4 0,16-9 1,8 1-1,-12-1 1,-12 5-1,-9-1 1,1 1-1,-5 4 0,-8-1 1,-9 1 0,-7 0-1,-5 0 1,-4-1-1,0 1 1,4 0-1,0-1 1,5 5 0,-1 0-1,4 4 0,1 0 1,-9 0-1,0 0 1,-8 0-1,-4 4 1,0 0-1,0 1 1,8 3 0,12 0-1,9 0 0,12 1 1,4 3-1,-3-4 1,-5 1-1,-5-5 1,10 0 0,7-4-1,5-4 2,-5-4-2,-12-1 0,-12 1 1,-9 4-1,0 0 2,9 4-2,16-4-1,4-1 1,1 1 0,-18 0 1,-11-4 0,-13 0 0,-9 3-1,1 1 1,-9 0 0,5 0-1,8 0 0,-5 0 1,5 4 0,0 0-1,4 4 2,0 0-2,4 0 0,-4 0 1,-9-4 0,1 0-2,-4 4 2,-1 1 0,5-1-1,8 0 1,0 4 0,8 0-1,-4-3 1,0-1-1,-4 0 0,-4 0 1,-9-4 0,-4-4-1</inkml:trace>
    </iact:actionData>
  </iact:action>
  <iact:action type="add" startTime="27314">
    <iact:property name="dataType"/>
    <iact:actionData xml:id="d2">
      <inkml:trace xmlns:inkml="http://www.w3.org/2003/InkML" xml:id="stk2" contextRef="#ctx0" brushRef="#br0">8500 5672 0,'0'0'2,"0"0"1,0 0 6,0 0 1,0 0-1,-8 87 0,0-4 1,-5 32 0,-7 18-1,-1 4 3,0-13-3,5-21-1,3-20 2,5-17-1,4-16 1,4-13 0,0-8-1,0-4 0,0-8 1,4-5-1,0-4 1,0-8-1</inkml:trace>
    </iact:actionData>
  </iact:action>
  <iact:action type="add" startTime="27635">
    <iact:property name="dataType"/>
    <iact:actionData xml:id="d3">
      <inkml:trace xmlns:inkml="http://www.w3.org/2003/InkML" xml:id="stk3" contextRef="#ctx0" brushRef="#br0">8869 5324 0,'0'0'9,"0"0"-1,41-8 0,13 4 2,45-1 0,37 1 0,22 0 1,-5-4-1,-25 4 1,-16 4-4,-13 4 3,-4 0-1,-12 0 1,-9 0-1,-7 5 1,-9-1-1,-9 0 0,-3 0 1,-1 5-1,1 3 1,-5 1 0,-4 4-1,-4-1 0,-4 5 1,-4 4-1,-8 8 1,-5 13-1,1 12 2,-5 21-3,-4 16 1,-8 9 1,-9 16-1,-11 9 1,-9-5 0,-5-16-1,1-17 0,0-20 1,0-17 0,4-13-1,-1-8 0,5-8 1,0-8 0,5-4-1,-14-5 1,5 0-1,-8-3 0,-17-1 1</inkml:trace>
    </iact:actionData>
  </iact:action>
</iact:action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4101BC71-EEED-4110-B621-F130B7115A9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6F22DD1E-28BE-4E86-9161-CD506839483D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B0159DEC-D928-4E28-8208-EE54931AABC9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37DC8ACA-85C3-4EFA-AAC1-29B6B844D16F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E26947F9-45FC-46A5-ACF2-3066E8A5F3D1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36D6BB90-970B-4705-BED3-74046D2397A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00C2F0FA-583E-48B9-AFED-568AD5638C1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9838D179-FA52-4343-B6E6-EC4E884BF819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197B53D0-B504-4458-AFAF-A3624576EE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D369C891-0A30-4211-9426-923AFE5A0A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AD446C5E-395D-47AE-B99E-28A49B83F7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E8D6A3B1-2514-42DE-A362-3E43CBE7028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D453C7E2-B811-4AB2-811E-658859750F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4170718B-5F37-4225-8064-F2E4355FD9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/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118D87F5-69B2-418A-A11E-D3E2A0D731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/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911D70C5-8F64-4293-B54F-8D968963B9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/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CDD71B43-CCC4-454D-8673-6BBDF56D219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/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EBBA59EE-F125-4149-B1BF-98D13331CFE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2D1F5ABB-FE85-488B-98A6-EA0A719139E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1E072527-D541-43B1-A50C-B965CDB7BB2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2B850900-3C8E-42F3-9689-FED99FCCE25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63149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33E3EEC7-0794-41E5-87A1-63BE0AC1CD8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2988D073-226B-41B2-9DAE-DC453C27A5C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B09256C3-4067-4156-AE14-B7B3213B0E3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4E5013-A4CD-4BAC-A146-698C4DD2821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90683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FF5F016A-4393-4200-84A3-8A7273878C4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1A82FCBD-C975-44AF-ACE1-777B80143FC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3E3320E0-ABFE-41B1-8F18-6316BB0CAA9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D3B3AC-D1A0-4ADA-BC50-7C64529BB4A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40790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1ABB056C-138A-4FD7-B472-BED87507083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64C6F8F6-839C-4C82-9421-677483F421E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025D19A4-4AD5-4A66-BF16-B6B536C1A9E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8B2775-DD54-411B-B675-030F59B1F53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60982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1B077EF1-ADF5-4FC3-BA81-5D7C251F429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D3F1C49F-E5F6-4E18-9967-DC627ADE2A5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B4868842-4DED-479B-AA82-01C67C7B371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DF7FCA-AFBC-469B-964A-0E27AF1A1FD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77557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58C4EC36-024C-41AB-9C93-BA10A85FA52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5BE94B44-E49A-4C55-A295-719DA602DF3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E82AB477-AC3A-4A50-A1F6-508AFF87F61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B52DA2-27C4-4B52-BD5B-889DE236DA5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49203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84AA87E0-7ABD-41F9-906D-AB887491F77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B8BEB514-8665-423F-961A-2820F3BBCF8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D3D0C66C-0069-4430-A5A6-8449F0D3328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8434CB-3A36-463E-9EDE-25BEF8D3034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70706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AF09AD72-5F50-4924-87E3-1CA5E3E5388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C4D7472C-AF9C-4579-B877-F30D19ABB47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8D8BC0BD-B746-4E9D-8F3F-D23CF0C6657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970862-545C-44A8-935B-1702640BA5F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00830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84C4C482-B4EC-48A2-8722-E07FA174AE7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F54347E1-5043-4325-99D5-765A4947A26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203DED00-2EDD-420C-8392-141A79E8CC3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064848-6538-4669-9228-A9BB6980211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557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E481D36C-5457-4E4C-B347-890D7F260A2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621842CB-738D-464E-AD91-93C09BA4573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D64A3162-BE4B-4AE0-A898-33DEAB0496D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4D2095-99EA-4D92-A358-5CA16E38472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74923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29F23905-259D-4A2F-8E09-EBA08DDE966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92A1F7D3-4218-4A33-AA41-4458F133949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81837256-C172-4656-9D1F-79784C2EBC0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78F185-1FC9-4FEA-9D7F-5C1AC9B12F3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79195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C1A7D10C-E16C-420E-89BB-31A5394F5C9B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rgbClr val="FFCF01"/>
          </a:soli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E74F1B48-DA3E-4E49-B9FE-A50C8E7AF9C8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rgbClr val="FFCF01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F28B5665-E750-4ECE-A2D4-3DF363703CE8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6E3F83FB-CC9D-4C6C-96F2-69794F86DB6D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E7CDC37E-0B4B-46F5-818F-91310ABD4435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DA1A85D4-64F6-47D6-9115-B643A92364F7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A43B487E-87DC-4A19-9E30-494AD2B81F6C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760E3F4C-B4EF-49E9-9E55-FCF521DFF3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82E858E3-D13F-41CC-AA80-7A66E38BA3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BF053B18-F91D-411E-86C3-A8C2AD23815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E7D6F0E4-FE40-4643-9404-BD3AF848488B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994707C4-1AA0-49DC-965A-8ECBAC0251AB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/>
            </a:lvl1pPr>
          </a:lstStyle>
          <a:p>
            <a:pPr>
              <a:defRPr/>
            </a:pPr>
            <a:fld id="{C319F6D7-6802-4808-B711-8AC498B12B8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microsoft.com/office/2011/relationships/inkAction" Target="../ink/inkAction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microsoft.com/office/2011/relationships/inkAction" Target="../ink/inkAction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microsoft.com/office/2011/relationships/inkAction" Target="../ink/inkAction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.png"/><Relationship Id="rId5" Type="http://schemas.openxmlformats.org/officeDocument/2006/relationships/image" Target="../media/image12.png"/><Relationship Id="rId4" Type="http://schemas.microsoft.com/office/2011/relationships/inkAction" Target="../ink/inkAction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microsoft.com/office/2011/relationships/inkAction" Target="../ink/inkAction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microsoft.com/office/2011/relationships/inkAction" Target="../ink/inkAction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microsoft.com/office/2011/relationships/inkAction" Target="../ink/inkAction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microsoft.com/office/2011/relationships/inkAction" Target="../ink/inkAction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microsoft.com/office/2011/relationships/inkAction" Target="../ink/inkAction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8B4C1EDC-8F67-4941-9C8D-7198258842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4.8.4  LR</a:t>
            </a:r>
            <a:r>
              <a:rPr lang="zh-CN" altLang="en-US"/>
              <a:t>分析器错误处理</a:t>
            </a:r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ED5B642E-8B8E-473A-87E8-964A64BE2F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分析表中空位</a:t>
            </a:r>
          </a:p>
          <a:p>
            <a:pPr eaLnBrk="1" hangingPunct="1"/>
            <a:r>
              <a:rPr lang="en-US" altLang="zh-CN"/>
              <a:t>LR</a:t>
            </a:r>
            <a:r>
              <a:rPr lang="zh-CN" altLang="en-US"/>
              <a:t>分析器一发现不能继续，就报告错误</a:t>
            </a:r>
          </a:p>
          <a:p>
            <a:pPr eaLnBrk="1" hangingPunct="1"/>
            <a:r>
              <a:rPr lang="zh-CN" altLang="en-US"/>
              <a:t>规范</a:t>
            </a:r>
            <a:r>
              <a:rPr lang="en-US" altLang="zh-CN"/>
              <a:t>LR</a:t>
            </a:r>
            <a:r>
              <a:rPr lang="zh-CN" altLang="en-US"/>
              <a:t>分析器在错误发生后，立即报告</a:t>
            </a:r>
          </a:p>
          <a:p>
            <a:pPr eaLnBrk="1" hangingPunct="1"/>
            <a:r>
              <a:rPr lang="en-US" altLang="zh-CN"/>
              <a:t>SLR</a:t>
            </a:r>
            <a:r>
              <a:rPr lang="zh-CN" altLang="en-US"/>
              <a:t>和</a:t>
            </a:r>
            <a:r>
              <a:rPr lang="en-US" altLang="zh-CN"/>
              <a:t>LALR</a:t>
            </a:r>
            <a:r>
              <a:rPr lang="zh-CN" altLang="en-US"/>
              <a:t>分析器可能会进行若干归约后报告，但不会继续移进符号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C9E4AE15-3CC2-47F9-8D68-90BB28DC0E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943"/>
    </mc:Choice>
    <mc:Fallback>
      <p:transition spd="slow" advTm="659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28FD9D06-91B1-4090-94D0-E53553359E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Yacc</a:t>
            </a:r>
            <a:r>
              <a:rPr lang="zh-CN" altLang="en-US"/>
              <a:t>程序（续）</a:t>
            </a:r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CA4D04F6-59E9-4B83-90A7-BE5E6FAC902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8768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olidFill>
                  <a:srgbClr val="3333CC"/>
                </a:solidFill>
              </a:rPr>
              <a:t>//</a:t>
            </a:r>
            <a:r>
              <a:rPr lang="zh-CN" altLang="en-US" sz="2400">
                <a:solidFill>
                  <a:srgbClr val="3333CC"/>
                </a:solidFill>
              </a:rPr>
              <a:t>程序段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olidFill>
                  <a:srgbClr val="3333CC"/>
                </a:solidFill>
              </a:rPr>
              <a:t>int</a:t>
            </a:r>
            <a:r>
              <a:rPr lang="en-US" altLang="zh-CN" sz="2400"/>
              <a:t> main(</a:t>
            </a:r>
            <a:r>
              <a:rPr lang="en-US" altLang="zh-CN" sz="2400">
                <a:solidFill>
                  <a:srgbClr val="3333CC"/>
                </a:solidFill>
              </a:rPr>
              <a:t>void</a:t>
            </a:r>
            <a:r>
              <a:rPr lang="en-US" altLang="zh-CN" sz="2400"/>
              <a:t>)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{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</a:t>
            </a:r>
            <a:r>
              <a:rPr lang="en-US" altLang="zh-CN" sz="2400">
                <a:solidFill>
                  <a:srgbClr val="3333CC"/>
                </a:solidFill>
              </a:rPr>
              <a:t>return</a:t>
            </a:r>
            <a:r>
              <a:rPr lang="en-US" altLang="zh-CN" sz="2400"/>
              <a:t> yyparse();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}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F54AFC02-F223-4B56-A12D-5DB2240B40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76"/>
    </mc:Choice>
    <mc:Fallback>
      <p:transition spd="slow" advTm="8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2DD0901B-8456-4B3E-AF82-C5A130A0E67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Lex</a:t>
            </a:r>
            <a:r>
              <a:rPr lang="zh-CN" altLang="en-US"/>
              <a:t>程序（续）</a:t>
            </a:r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4B104F37-D191-42D3-ADE3-20161BADE22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8200" y="1371600"/>
            <a:ext cx="8116888" cy="54864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/>
              <a:t>%{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>
                <a:solidFill>
                  <a:srgbClr val="3333CC"/>
                </a:solidFill>
              </a:rPr>
              <a:t>#include</a:t>
            </a:r>
            <a:r>
              <a:rPr lang="en-US" altLang="zh-CN" sz="2400"/>
              <a:t> "expr_parser.h"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>
                <a:solidFill>
                  <a:srgbClr val="3333CC"/>
                </a:solidFill>
              </a:rPr>
              <a:t>extern</a:t>
            </a:r>
            <a:r>
              <a:rPr lang="en-US" altLang="zh-CN" sz="2400"/>
              <a:t> YYSTYPE	yylval;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/>
              <a:t>%}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zh-CN" sz="2400"/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/>
              <a:t>number	</a:t>
            </a:r>
            <a:r>
              <a:rPr lang="en-US" altLang="zh-CN" sz="2400">
                <a:solidFill>
                  <a:srgbClr val="3333CC"/>
                </a:solidFill>
              </a:rPr>
              <a:t>[0-9]+\.?|[0-9]*\.[0-9]+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/>
              <a:t>%%		</a:t>
            </a:r>
            <a:r>
              <a:rPr lang="en-US" altLang="zh-CN" sz="2400">
                <a:solidFill>
                  <a:srgbClr val="3333CC"/>
                </a:solidFill>
              </a:rPr>
              <a:t>//</a:t>
            </a:r>
            <a:r>
              <a:rPr lang="zh-CN" altLang="en-US" sz="2400">
                <a:solidFill>
                  <a:srgbClr val="3333CC"/>
                </a:solidFill>
              </a:rPr>
              <a:t>定义段结束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zh-CN" altLang="en-US" sz="2400"/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>
                <a:solidFill>
                  <a:srgbClr val="3333CC"/>
                </a:solidFill>
              </a:rPr>
              <a:t>[ \t]</a:t>
            </a:r>
            <a:r>
              <a:rPr lang="en-US" altLang="zh-CN" sz="2400"/>
              <a:t>	{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/>
              <a:t>{number}   { sscanf(yytext, "%lf", &amp;yylval); </a:t>
            </a:r>
            <a:r>
              <a:rPr lang="en-US" altLang="zh-CN" sz="2400">
                <a:solidFill>
                  <a:srgbClr val="3333CC"/>
                </a:solidFill>
              </a:rPr>
              <a:t>return</a:t>
            </a:r>
            <a:r>
              <a:rPr lang="en-US" altLang="zh-CN" sz="2400"/>
              <a:t> NUMBER;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>
                <a:solidFill>
                  <a:srgbClr val="3333CC"/>
                </a:solidFill>
              </a:rPr>
              <a:t>\n</a:t>
            </a:r>
            <a:r>
              <a:rPr lang="en-US" altLang="zh-CN" sz="2400"/>
              <a:t> | </a:t>
            </a:r>
            <a:r>
              <a:rPr lang="en-US" altLang="zh-CN" sz="2400">
                <a:solidFill>
                  <a:srgbClr val="3333CC"/>
                </a:solidFill>
              </a:rPr>
              <a:t>.</a:t>
            </a:r>
            <a:r>
              <a:rPr lang="en-US" altLang="zh-CN" sz="2400"/>
              <a:t>	{ </a:t>
            </a:r>
            <a:r>
              <a:rPr lang="en-US" altLang="zh-CN" sz="2400">
                <a:solidFill>
                  <a:srgbClr val="3333CC"/>
                </a:solidFill>
              </a:rPr>
              <a:t>return</a:t>
            </a:r>
            <a:r>
              <a:rPr lang="en-US" altLang="zh-CN" sz="2400"/>
              <a:t> yytext[0];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zh-CN" sz="2400"/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/>
              <a:t>%%		</a:t>
            </a:r>
            <a:r>
              <a:rPr lang="en-US" altLang="zh-CN" sz="2400">
                <a:solidFill>
                  <a:srgbClr val="3333CC"/>
                </a:solidFill>
              </a:rPr>
              <a:t>//</a:t>
            </a:r>
            <a:r>
              <a:rPr lang="zh-CN" altLang="en-US" sz="2400">
                <a:solidFill>
                  <a:srgbClr val="3333CC"/>
                </a:solidFill>
              </a:rPr>
              <a:t>规则段结束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9326085-CC58-4DE5-B482-3478546AE34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932480" y="697320"/>
              <a:ext cx="7201800" cy="50025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9326085-CC58-4DE5-B482-3478546AE3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23120" y="687960"/>
                <a:ext cx="7220520" cy="50212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951D2765-07F1-4ABA-94B1-49F55B8733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3208"/>
    </mc:Choice>
    <mc:Fallback>
      <p:transition spd="slow" advTm="2932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B77C2DAA-994A-4B12-8E9E-1E7AC973C1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4.9.4  Yacc</a:t>
            </a:r>
            <a:r>
              <a:rPr lang="zh-CN" altLang="en-US"/>
              <a:t>的错误恢复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E904C8A7-DEB3-4E6C-9DBF-2D690EDCA41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eaLnBrk="1" hangingPunct="1"/>
            <a:r>
              <a:rPr lang="zh-CN" altLang="en-US"/>
              <a:t>程序员决定哪些</a:t>
            </a:r>
            <a:r>
              <a:rPr lang="en-US" altLang="zh-CN"/>
              <a:t>NT A</a:t>
            </a:r>
            <a:r>
              <a:rPr lang="zh-CN" altLang="en-US"/>
              <a:t>可能会产生错误</a:t>
            </a:r>
          </a:p>
          <a:p>
            <a:pPr eaLnBrk="1" hangingPunct="1"/>
            <a:r>
              <a:rPr lang="zh-CN" altLang="en-US"/>
              <a:t>将</a:t>
            </a:r>
            <a:r>
              <a:rPr lang="en-US" altLang="zh-CN"/>
              <a:t>A </a:t>
            </a:r>
            <a:r>
              <a:rPr lang="en-US" altLang="zh-CN" b="1">
                <a:sym typeface="Symbol" panose="05050102010706020507" pitchFamily="18" charset="2"/>
              </a:rPr>
              <a:t> </a:t>
            </a:r>
            <a:r>
              <a:rPr lang="en-US" altLang="zh-CN" b="1"/>
              <a:t>error</a:t>
            </a:r>
            <a:r>
              <a:rPr lang="en-US" altLang="zh-CN"/>
              <a:t> </a:t>
            </a:r>
            <a:r>
              <a:rPr lang="en-US" altLang="zh-CN">
                <a:latin typeface="Symbol" panose="05050102010706020507" pitchFamily="18" charset="2"/>
              </a:rPr>
              <a:t>a</a:t>
            </a:r>
            <a:r>
              <a:rPr lang="zh-CN" altLang="en-US"/>
              <a:t>加入文法</a:t>
            </a:r>
          </a:p>
          <a:p>
            <a:pPr lvl="1" eaLnBrk="1" hangingPunct="1"/>
            <a:r>
              <a:rPr lang="en-US" altLang="zh-CN">
                <a:latin typeface="Symbol" panose="05050102010706020507" pitchFamily="18" charset="2"/>
              </a:rPr>
              <a:t>a</a:t>
            </a:r>
            <a:r>
              <a:rPr lang="en-US" altLang="zh-CN"/>
              <a:t>——</a:t>
            </a:r>
            <a:r>
              <a:rPr lang="zh-CN" altLang="en-US"/>
              <a:t>文法符号串，</a:t>
            </a:r>
            <a:r>
              <a:rPr lang="en-US" altLang="zh-CN" b="1"/>
              <a:t>error</a:t>
            </a:r>
            <a:r>
              <a:rPr lang="en-US" altLang="zh-CN"/>
              <a:t>——Yacc</a:t>
            </a:r>
            <a:r>
              <a:rPr lang="zh-CN" altLang="en-US"/>
              <a:t>保留字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FFF589C-48F2-4BDF-9771-FB59CEFA6A7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999440" y="1903320"/>
              <a:ext cx="2179440" cy="6292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FFF589C-48F2-4BDF-9771-FB59CEFA6A7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90080" y="1893960"/>
                <a:ext cx="2198160" cy="648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AE384D6-AC6B-40B3-9451-73267766F1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398"/>
    </mc:Choice>
    <mc:Fallback>
      <p:transition spd="slow" advTm="393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A8CAD4E3-EC7D-4F8A-BCBA-03A3C98891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Yacc</a:t>
            </a:r>
            <a:r>
              <a:rPr lang="zh-CN" altLang="en-US"/>
              <a:t>的错误恢复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B4B2E58E-06FE-42C9-8BFE-5C239427AC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721225"/>
          </a:xfrm>
        </p:spPr>
        <p:txBody>
          <a:bodyPr/>
          <a:lstStyle/>
          <a:p>
            <a:pPr eaLnBrk="1" hangingPunct="1"/>
            <a:r>
              <a:rPr lang="zh-CN" altLang="en-US"/>
              <a:t>当语法分析时遇到错误，</a:t>
            </a:r>
            <a:r>
              <a:rPr lang="en-US" altLang="zh-CN"/>
              <a:t>Yacc</a:t>
            </a:r>
            <a:r>
              <a:rPr lang="zh-CN" altLang="en-US"/>
              <a:t>处理如下：</a:t>
            </a:r>
          </a:p>
          <a:p>
            <a:pPr lvl="1" eaLnBrk="1" hangingPunct="1"/>
            <a:r>
              <a:rPr lang="zh-CN" altLang="en-US"/>
              <a:t>从栈中弹出状态，直至遇到项目集中含有形如</a:t>
            </a:r>
            <a:r>
              <a:rPr lang="en-US" altLang="zh-CN"/>
              <a:t>A </a:t>
            </a:r>
            <a:r>
              <a:rPr lang="en-US" altLang="zh-CN" b="1">
                <a:sym typeface="Symbol" panose="05050102010706020507" pitchFamily="18" charset="2"/>
              </a:rPr>
              <a:t> </a:t>
            </a:r>
            <a:r>
              <a:rPr lang="en-US" altLang="zh-CN" sz="2400" b="1">
                <a:solidFill>
                  <a:schemeClr val="tx1"/>
                </a:solidFill>
                <a:sym typeface="Symbol" panose="05050102010706020507" pitchFamily="18" charset="2"/>
              </a:rPr>
              <a:t>·</a:t>
            </a:r>
            <a:r>
              <a:rPr lang="en-US" altLang="zh-CN" b="1">
                <a:sym typeface="Symbol" panose="05050102010706020507" pitchFamily="18" charset="2"/>
              </a:rPr>
              <a:t> </a:t>
            </a:r>
            <a:r>
              <a:rPr lang="en-US" altLang="zh-CN" b="1"/>
              <a:t>error</a:t>
            </a:r>
            <a:r>
              <a:rPr lang="en-US" altLang="zh-CN"/>
              <a:t> </a:t>
            </a:r>
            <a:r>
              <a:rPr lang="en-US" altLang="zh-CN">
                <a:latin typeface="Symbol" panose="05050102010706020507" pitchFamily="18" charset="2"/>
              </a:rPr>
              <a:t>a</a:t>
            </a:r>
            <a:r>
              <a:rPr lang="zh-CN" altLang="en-US">
                <a:latin typeface="Symbol" panose="05050102010706020507" pitchFamily="18" charset="2"/>
              </a:rPr>
              <a:t>的项目为止</a:t>
            </a:r>
          </a:p>
          <a:p>
            <a:pPr lvl="1" eaLnBrk="1" hangingPunct="1"/>
            <a:r>
              <a:rPr lang="zh-CN" altLang="en-US"/>
              <a:t>将</a:t>
            </a:r>
            <a:r>
              <a:rPr lang="en-US" altLang="zh-CN" b="1"/>
              <a:t>error</a:t>
            </a:r>
            <a:r>
              <a:rPr lang="en-US" altLang="zh-CN"/>
              <a:t>“</a:t>
            </a:r>
            <a:r>
              <a:rPr lang="zh-CN" altLang="en-US"/>
              <a:t>移进”栈</a:t>
            </a:r>
          </a:p>
          <a:p>
            <a:pPr lvl="1" eaLnBrk="1" hangingPunct="1"/>
            <a:r>
              <a:rPr lang="zh-CN" altLang="en-US"/>
              <a:t>若</a:t>
            </a:r>
            <a:r>
              <a:rPr lang="en-US" altLang="zh-CN">
                <a:latin typeface="Symbol" panose="05050102010706020507" pitchFamily="18" charset="2"/>
              </a:rPr>
              <a:t>a</a:t>
            </a:r>
            <a:r>
              <a:rPr lang="zh-CN" altLang="en-US"/>
              <a:t>为</a:t>
            </a:r>
            <a:r>
              <a:rPr lang="en-US" altLang="zh-CN">
                <a:latin typeface="Symbol" panose="05050102010706020507" pitchFamily="18" charset="2"/>
              </a:rPr>
              <a:t>e</a:t>
            </a:r>
            <a:r>
              <a:rPr lang="zh-CN" altLang="en-US"/>
              <a:t>，立即用</a:t>
            </a:r>
            <a:r>
              <a:rPr lang="en-US" altLang="zh-CN"/>
              <a:t>A </a:t>
            </a:r>
            <a:r>
              <a:rPr lang="en-US" altLang="zh-CN" b="1">
                <a:sym typeface="Symbol" panose="05050102010706020507" pitchFamily="18" charset="2"/>
              </a:rPr>
              <a:t> </a:t>
            </a:r>
            <a:r>
              <a:rPr lang="en-US" altLang="zh-CN" b="1"/>
              <a:t>error</a:t>
            </a:r>
            <a:r>
              <a:rPr lang="en-US" altLang="zh-CN"/>
              <a:t> </a:t>
            </a:r>
            <a:r>
              <a:rPr lang="en-US" altLang="zh-CN">
                <a:latin typeface="Symbol" panose="05050102010706020507" pitchFamily="18" charset="2"/>
              </a:rPr>
              <a:t>a</a:t>
            </a:r>
            <a:r>
              <a:rPr lang="zh-CN" altLang="en-US">
                <a:latin typeface="Symbol" panose="05050102010706020507" pitchFamily="18" charset="2"/>
              </a:rPr>
              <a:t>进行归约</a:t>
            </a:r>
          </a:p>
          <a:p>
            <a:pPr lvl="1" eaLnBrk="1" hangingPunct="1"/>
            <a:r>
              <a:rPr lang="zh-CN" altLang="en-US">
                <a:latin typeface="Symbol" panose="05050102010706020507" pitchFamily="18" charset="2"/>
              </a:rPr>
              <a:t>否则，移进</a:t>
            </a:r>
            <a:r>
              <a:rPr lang="en-US" altLang="zh-CN">
                <a:latin typeface="Symbol" panose="05050102010706020507" pitchFamily="18" charset="2"/>
              </a:rPr>
              <a:t>/</a:t>
            </a:r>
            <a:r>
              <a:rPr lang="zh-CN" altLang="en-US">
                <a:latin typeface="Symbol" panose="05050102010706020507" pitchFamily="18" charset="2"/>
              </a:rPr>
              <a:t>归约，在栈顶形成</a:t>
            </a:r>
            <a:r>
              <a:rPr lang="en-US" altLang="zh-CN" b="1"/>
              <a:t>error</a:t>
            </a:r>
            <a:r>
              <a:rPr lang="en-US" altLang="zh-CN"/>
              <a:t> </a:t>
            </a:r>
            <a:r>
              <a:rPr lang="en-US" altLang="zh-CN">
                <a:latin typeface="Symbol" panose="05050102010706020507" pitchFamily="18" charset="2"/>
              </a:rPr>
              <a:t>a</a:t>
            </a:r>
            <a:r>
              <a:rPr lang="zh-CN" altLang="en-US">
                <a:latin typeface="Symbol" panose="05050102010706020507" pitchFamily="18" charset="2"/>
              </a:rPr>
              <a:t>，然后利用</a:t>
            </a:r>
            <a:r>
              <a:rPr lang="en-US" altLang="zh-CN"/>
              <a:t>A </a:t>
            </a:r>
            <a:r>
              <a:rPr lang="en-US" altLang="zh-CN" b="1">
                <a:sym typeface="Symbol" panose="05050102010706020507" pitchFamily="18" charset="2"/>
              </a:rPr>
              <a:t> </a:t>
            </a:r>
            <a:r>
              <a:rPr lang="en-US" altLang="zh-CN" b="1"/>
              <a:t>error</a:t>
            </a:r>
            <a:r>
              <a:rPr lang="en-US" altLang="zh-CN"/>
              <a:t> </a:t>
            </a:r>
            <a:r>
              <a:rPr lang="en-US" altLang="zh-CN">
                <a:latin typeface="Symbol" panose="05050102010706020507" pitchFamily="18" charset="2"/>
              </a:rPr>
              <a:t>a</a:t>
            </a:r>
            <a:r>
              <a:rPr lang="zh-CN" altLang="en-US">
                <a:latin typeface="Symbol" panose="05050102010706020507" pitchFamily="18" charset="2"/>
              </a:rPr>
              <a:t>进行归约</a:t>
            </a:r>
          </a:p>
          <a:p>
            <a:pPr lvl="1" eaLnBrk="1" hangingPunct="1"/>
            <a:r>
              <a:rPr lang="zh-CN" altLang="en-US">
                <a:latin typeface="Symbol" panose="05050102010706020507" pitchFamily="18" charset="2"/>
              </a:rPr>
              <a:t>恢复正常语法分析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66AD1C5B-978F-4169-B341-17EB90064F5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000600" y="2845080"/>
              <a:ext cx="4864680" cy="19558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66AD1C5B-978F-4169-B341-17EB90064F5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91240" y="2835720"/>
                <a:ext cx="4883400" cy="19746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613439F-14FC-478E-96AA-BA79E42D68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434"/>
    </mc:Choice>
    <mc:Fallback>
      <p:transition spd="slow" advTm="674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E22DF954-83E2-439D-8329-CC20CF3767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4.52  </a:t>
            </a:r>
            <a:r>
              <a:rPr lang="zh-CN" altLang="en-US"/>
              <a:t>台式计算器的错误恢复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4E7682AF-F3CA-4CE9-A515-FDBBF76C10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加入产生式</a:t>
            </a:r>
            <a:br>
              <a:rPr lang="zh-CN" altLang="en-US"/>
            </a:br>
            <a:r>
              <a:rPr lang="en-US" altLang="zh-CN" sz="2800"/>
              <a:t>lines : error ‘\n’ { yyerror(“</a:t>
            </a:r>
            <a:r>
              <a:rPr lang="zh-CN" altLang="en-US" sz="2800"/>
              <a:t>重新输入上一行”</a:t>
            </a:r>
            <a:r>
              <a:rPr lang="en-US" altLang="zh-CN" sz="2800"/>
              <a:t>);</a:t>
            </a:r>
            <a:br>
              <a:rPr lang="en-US" altLang="zh-CN" sz="2800"/>
            </a:br>
            <a:r>
              <a:rPr lang="en-US" altLang="zh-CN" sz="2800"/>
              <a:t>			  yyerrok; }</a:t>
            </a:r>
          </a:p>
          <a:p>
            <a:pPr eaLnBrk="1" hangingPunct="1"/>
            <a:r>
              <a:rPr lang="zh-CN" altLang="en-US"/>
              <a:t>当输入有误</a:t>
            </a:r>
          </a:p>
          <a:p>
            <a:pPr lvl="1" eaLnBrk="1" hangingPunct="1"/>
            <a:r>
              <a:rPr lang="en-US" altLang="zh-CN"/>
              <a:t>Yacc</a:t>
            </a:r>
            <a:r>
              <a:rPr lang="zh-CN" altLang="en-US"/>
              <a:t>弹出状态，直至遇到</a:t>
            </a:r>
            <a:r>
              <a:rPr lang="en-US" altLang="zh-CN"/>
              <a:t>lines </a:t>
            </a:r>
            <a:r>
              <a:rPr lang="en-US" altLang="zh-CN" b="1">
                <a:sym typeface="Symbol" panose="05050102010706020507" pitchFamily="18" charset="2"/>
              </a:rPr>
              <a:t> </a:t>
            </a:r>
            <a:r>
              <a:rPr lang="en-US" altLang="zh-CN" sz="2400" b="1">
                <a:solidFill>
                  <a:schemeClr val="tx1"/>
                </a:solidFill>
                <a:sym typeface="Symbol" panose="05050102010706020507" pitchFamily="18" charset="2"/>
              </a:rPr>
              <a:t>·</a:t>
            </a:r>
            <a:r>
              <a:rPr lang="en-US" altLang="zh-CN" b="1">
                <a:sym typeface="Symbol" panose="05050102010706020507" pitchFamily="18" charset="2"/>
              </a:rPr>
              <a:t> </a:t>
            </a:r>
            <a:r>
              <a:rPr lang="en-US" altLang="zh-CN" b="1"/>
              <a:t>error</a:t>
            </a:r>
            <a:r>
              <a:rPr lang="en-US" altLang="zh-CN"/>
              <a:t> ‘\n’——</a:t>
            </a:r>
            <a:r>
              <a:rPr lang="zh-CN" altLang="en-US"/>
              <a:t>状态</a:t>
            </a:r>
            <a:r>
              <a:rPr lang="en-US" altLang="zh-CN"/>
              <a:t>0——</a:t>
            </a:r>
            <a:r>
              <a:rPr lang="zh-CN" altLang="en-US"/>
              <a:t>将上一行输入全部丢弃</a:t>
            </a:r>
          </a:p>
          <a:p>
            <a:pPr lvl="1" eaLnBrk="1" hangingPunct="1"/>
            <a:r>
              <a:rPr lang="zh-CN" altLang="en-US"/>
              <a:t>将</a:t>
            </a:r>
            <a:r>
              <a:rPr lang="en-US" altLang="zh-CN"/>
              <a:t>error</a:t>
            </a:r>
            <a:r>
              <a:rPr lang="zh-CN" altLang="en-US"/>
              <a:t>移进，跳过输入符号，直至‘</a:t>
            </a:r>
            <a:r>
              <a:rPr lang="en-US" altLang="zh-CN"/>
              <a:t>\n’——</a:t>
            </a:r>
            <a:r>
              <a:rPr lang="zh-CN" altLang="en-US"/>
              <a:t>开始新的一行表达式的输入</a:t>
            </a:r>
          </a:p>
          <a:p>
            <a:pPr lvl="1" eaLnBrk="1" hangingPunct="1"/>
            <a:r>
              <a:rPr lang="en-US" altLang="zh-CN"/>
              <a:t>yyerrok——Yacc</a:t>
            </a:r>
            <a:r>
              <a:rPr lang="zh-CN" altLang="en-US"/>
              <a:t>的错误恢复库函数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E5AE897-F08F-4101-80A7-6ECC7E268C9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57280" y="1848240"/>
              <a:ext cx="6823800" cy="25772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E5AE897-F08F-4101-80A7-6ECC7E268C9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47920" y="1838880"/>
                <a:ext cx="6842520" cy="25959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C43AEEE-007E-4C7B-A4BE-ECC7CC253D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6391"/>
    </mc:Choice>
    <mc:Fallback>
      <p:transition spd="slow" advTm="1863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B48F41B4-A0B9-4422-A99C-C56777175A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Panic</a:t>
            </a:r>
            <a:r>
              <a:rPr lang="zh-CN" altLang="en-US"/>
              <a:t>模式的实现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D5051A50-2B68-4A2B-B3C0-2EB893C3DC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05400"/>
          </a:xfrm>
        </p:spPr>
        <p:txBody>
          <a:bodyPr/>
          <a:lstStyle/>
          <a:p>
            <a:pPr eaLnBrk="1" hangingPunct="1"/>
            <a:r>
              <a:rPr lang="zh-CN" altLang="en-US" sz="2800"/>
              <a:t>向下扫描栈，对某个特定非终结符</a:t>
            </a:r>
            <a:r>
              <a:rPr lang="en-US" altLang="zh-CN" sz="2800"/>
              <a:t>A</a:t>
            </a:r>
            <a:r>
              <a:rPr lang="zh-CN" altLang="en-US" sz="2800"/>
              <a:t>，找到一个状态</a:t>
            </a:r>
            <a:r>
              <a:rPr lang="en-US" altLang="zh-CN" sz="2800"/>
              <a:t>s</a:t>
            </a:r>
            <a:r>
              <a:rPr lang="zh-CN" altLang="en-US" sz="2800"/>
              <a:t>，对于</a:t>
            </a:r>
            <a:r>
              <a:rPr lang="en-US" altLang="zh-CN" sz="2800"/>
              <a:t>A</a:t>
            </a:r>
            <a:r>
              <a:rPr lang="zh-CN" altLang="en-US" sz="2800"/>
              <a:t>有</a:t>
            </a:r>
            <a:r>
              <a:rPr lang="en-US" altLang="zh-CN" sz="2800"/>
              <a:t>goto</a:t>
            </a:r>
            <a:r>
              <a:rPr lang="zh-CN" altLang="en-US" sz="2800"/>
              <a:t>函数</a:t>
            </a:r>
          </a:p>
          <a:p>
            <a:pPr eaLnBrk="1" hangingPunct="1"/>
            <a:r>
              <a:rPr lang="zh-CN" altLang="en-US" sz="2800"/>
              <a:t>丢弃输入符号，直至遇到</a:t>
            </a:r>
            <a:r>
              <a:rPr lang="en-US" altLang="zh-CN" sz="2800"/>
              <a:t>a</a:t>
            </a:r>
            <a:r>
              <a:rPr lang="en-US" altLang="zh-CN" sz="2800">
                <a:latin typeface="宋体" panose="02010600030101010101" pitchFamily="2" charset="-122"/>
              </a:rPr>
              <a:t>∈</a:t>
            </a:r>
            <a:r>
              <a:rPr lang="en-US" altLang="zh-CN" sz="2800"/>
              <a:t>FOLLOW(A)</a:t>
            </a:r>
          </a:p>
          <a:p>
            <a:pPr eaLnBrk="1" hangingPunct="1"/>
            <a:r>
              <a:rPr lang="zh-CN" altLang="en-US" sz="2800"/>
              <a:t>将</a:t>
            </a:r>
            <a:r>
              <a:rPr lang="en-US" altLang="zh-CN" sz="2800"/>
              <a:t>goto[s, A]</a:t>
            </a:r>
            <a:r>
              <a:rPr lang="zh-CN" altLang="en-US" sz="2800"/>
              <a:t>压栈，继续</a:t>
            </a:r>
          </a:p>
          <a:p>
            <a:pPr eaLnBrk="1" hangingPunct="1"/>
            <a:r>
              <a:rPr lang="en-US" altLang="zh-CN" sz="2800"/>
              <a:t>A</a:t>
            </a:r>
            <a:r>
              <a:rPr lang="zh-CN" altLang="en-US" sz="2800"/>
              <a:t>：表示语法结构，表达式、语句</a:t>
            </a:r>
            <a:r>
              <a:rPr lang="en-US" altLang="zh-CN" sz="2800"/>
              <a:t>…</a:t>
            </a:r>
          </a:p>
          <a:p>
            <a:pPr eaLnBrk="1" hangingPunct="1"/>
            <a:r>
              <a:rPr lang="zh-CN" altLang="en-US" sz="2800"/>
              <a:t>含义：</a:t>
            </a:r>
          </a:p>
          <a:p>
            <a:pPr lvl="1" eaLnBrk="1" hangingPunct="1"/>
            <a:r>
              <a:rPr lang="zh-CN" altLang="en-US" sz="2400"/>
              <a:t>某个语法结构</a:t>
            </a:r>
            <a:r>
              <a:rPr lang="en-US" altLang="zh-CN" sz="2400"/>
              <a:t>A</a:t>
            </a:r>
            <a:r>
              <a:rPr lang="zh-CN" altLang="en-US" sz="2400"/>
              <a:t>分析了一部分，遇到错误</a:t>
            </a:r>
          </a:p>
          <a:p>
            <a:pPr lvl="1" eaLnBrk="1" hangingPunct="1"/>
            <a:r>
              <a:rPr lang="zh-CN" altLang="en-US" sz="2400"/>
              <a:t>丢弃已分析部分（栈），未分析部分（输入）</a:t>
            </a:r>
          </a:p>
          <a:p>
            <a:pPr lvl="1" eaLnBrk="1" hangingPunct="1"/>
            <a:r>
              <a:rPr lang="zh-CN" altLang="en-US" sz="2400"/>
              <a:t>假装已找到</a:t>
            </a:r>
            <a:r>
              <a:rPr lang="en-US" altLang="zh-CN" sz="2400"/>
              <a:t>A</a:t>
            </a:r>
            <a:r>
              <a:rPr lang="zh-CN" altLang="en-US" sz="2400"/>
              <a:t>的一个实例，继续分析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DC21A54-3E2D-4CA2-8206-04639953E28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156040" y="92160"/>
              <a:ext cx="6960600" cy="27100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DC21A54-3E2D-4CA2-8206-04639953E28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46680" y="82800"/>
                <a:ext cx="6979320" cy="27288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D6E4E4A-7A56-4477-8B45-586C7310BA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362"/>
    </mc:Choice>
    <mc:Fallback>
      <p:transition spd="slow" advTm="1473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D2674654-5EE7-4044-837B-F3902EC9925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短语级模式的实现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1F506FCF-EB71-4777-991D-4BD79EB378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对分析表每个错误项，根据语言使用特性分析错误原因，设计恢复函数</a:t>
            </a:r>
          </a:p>
          <a:p>
            <a:pPr eaLnBrk="1" hangingPunct="1"/>
            <a:r>
              <a:rPr lang="zh-CN" altLang="en-US"/>
              <a:t>与算符优先分析器比较</a:t>
            </a:r>
          </a:p>
          <a:p>
            <a:pPr lvl="1" eaLnBrk="1" hangingPunct="1"/>
            <a:r>
              <a:rPr lang="zh-CN" altLang="en-US"/>
              <a:t>容易实现，无需考虑错误归约</a:t>
            </a:r>
          </a:p>
          <a:p>
            <a:pPr lvl="1" eaLnBrk="1" hangingPunct="1"/>
            <a:r>
              <a:rPr lang="zh-CN" altLang="en-US"/>
              <a:t>分析表空项填入错误处理函数即可</a:t>
            </a:r>
          </a:p>
          <a:p>
            <a:pPr lvl="1" eaLnBrk="1" hangingPunct="1"/>
            <a:r>
              <a:rPr lang="zh-CN" altLang="en-US"/>
              <a:t>错误处理函数插入、删除、替换栈和输入</a:t>
            </a:r>
          </a:p>
          <a:p>
            <a:pPr lvl="1" eaLnBrk="1" hangingPunct="1"/>
            <a:r>
              <a:rPr lang="zh-CN" altLang="en-US"/>
              <a:t>也要避免无限循环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9CD48D61-F0C2-4502-B5A3-6B5511638B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132"/>
    </mc:Choice>
    <mc:Fallback>
      <p:transition spd="slow" advTm="201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520EE73B-C681-479B-A0A8-DF6FF7DB6D5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4.50</a:t>
            </a:r>
          </a:p>
        </p:txBody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84B74715-CEA8-4458-ABEE-388D6ACE2D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6096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800"/>
              <a:t>E </a:t>
            </a:r>
            <a:r>
              <a:rPr kumimoji="0" lang="en-US" altLang="zh-CN" sz="2800">
                <a:sym typeface="Symbol" panose="05050102010706020507" pitchFamily="18" charset="2"/>
              </a:rPr>
              <a:t> E + E	| E * E | (E) | </a:t>
            </a:r>
            <a:r>
              <a:rPr kumimoji="0" lang="en-US" altLang="zh-CN" sz="2800" b="1">
                <a:sym typeface="Symbol" panose="05050102010706020507" pitchFamily="18" charset="2"/>
              </a:rPr>
              <a:t>id</a:t>
            </a:r>
          </a:p>
        </p:txBody>
      </p:sp>
      <p:sp>
        <p:nvSpPr>
          <p:cNvPr id="8196" name="Line 4">
            <a:extLst>
              <a:ext uri="{FF2B5EF4-FFF2-40B4-BE49-F238E27FC236}">
                <a16:creationId xmlns:a16="http://schemas.microsoft.com/office/drawing/2014/main" id="{715A23C4-5A5A-4DA9-9A1D-22321014C2A2}"/>
              </a:ext>
            </a:extLst>
          </p:cNvPr>
          <p:cNvSpPr>
            <a:spLocks noChangeShapeType="1"/>
          </p:cNvSpPr>
          <p:nvPr/>
        </p:nvSpPr>
        <p:spPr bwMode="auto">
          <a:xfrm>
            <a:off x="1143000" y="1981200"/>
            <a:ext cx="640556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197" name="Line 5">
            <a:extLst>
              <a:ext uri="{FF2B5EF4-FFF2-40B4-BE49-F238E27FC236}">
                <a16:creationId xmlns:a16="http://schemas.microsoft.com/office/drawing/2014/main" id="{CF27C514-2904-4E96-B291-E75BE717442E}"/>
              </a:ext>
            </a:extLst>
          </p:cNvPr>
          <p:cNvSpPr>
            <a:spLocks noChangeShapeType="1"/>
          </p:cNvSpPr>
          <p:nvPr/>
        </p:nvSpPr>
        <p:spPr bwMode="auto">
          <a:xfrm>
            <a:off x="1143000" y="2057400"/>
            <a:ext cx="640556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198" name="Line 6">
            <a:extLst>
              <a:ext uri="{FF2B5EF4-FFF2-40B4-BE49-F238E27FC236}">
                <a16:creationId xmlns:a16="http://schemas.microsoft.com/office/drawing/2014/main" id="{BBE39CFD-CFBD-465F-9C62-A97157F49592}"/>
              </a:ext>
            </a:extLst>
          </p:cNvPr>
          <p:cNvSpPr>
            <a:spLocks noChangeShapeType="1"/>
          </p:cNvSpPr>
          <p:nvPr/>
        </p:nvSpPr>
        <p:spPr bwMode="auto">
          <a:xfrm>
            <a:off x="1828800" y="2362200"/>
            <a:ext cx="5715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199" name="Line 7">
            <a:extLst>
              <a:ext uri="{FF2B5EF4-FFF2-40B4-BE49-F238E27FC236}">
                <a16:creationId xmlns:a16="http://schemas.microsoft.com/office/drawing/2014/main" id="{6CECB638-5D45-42AC-A90D-CD949EE0B092}"/>
              </a:ext>
            </a:extLst>
          </p:cNvPr>
          <p:cNvSpPr>
            <a:spLocks noChangeShapeType="1"/>
          </p:cNvSpPr>
          <p:nvPr/>
        </p:nvSpPr>
        <p:spPr bwMode="auto">
          <a:xfrm>
            <a:off x="1143000" y="2619375"/>
            <a:ext cx="640556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200" name="Line 8">
            <a:extLst>
              <a:ext uri="{FF2B5EF4-FFF2-40B4-BE49-F238E27FC236}">
                <a16:creationId xmlns:a16="http://schemas.microsoft.com/office/drawing/2014/main" id="{666AF398-4E28-46DA-ACAA-6877F162A69A}"/>
              </a:ext>
            </a:extLst>
          </p:cNvPr>
          <p:cNvSpPr>
            <a:spLocks noChangeShapeType="1"/>
          </p:cNvSpPr>
          <p:nvPr/>
        </p:nvSpPr>
        <p:spPr bwMode="auto">
          <a:xfrm>
            <a:off x="7543800" y="1981200"/>
            <a:ext cx="0" cy="42830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201" name="Line 9">
            <a:extLst>
              <a:ext uri="{FF2B5EF4-FFF2-40B4-BE49-F238E27FC236}">
                <a16:creationId xmlns:a16="http://schemas.microsoft.com/office/drawing/2014/main" id="{39501E83-2577-478B-BEFB-A3721BA9FCFD}"/>
              </a:ext>
            </a:extLst>
          </p:cNvPr>
          <p:cNvSpPr>
            <a:spLocks noChangeShapeType="1"/>
          </p:cNvSpPr>
          <p:nvPr/>
        </p:nvSpPr>
        <p:spPr bwMode="auto">
          <a:xfrm>
            <a:off x="1828800" y="1981200"/>
            <a:ext cx="0" cy="42830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202" name="Line 10">
            <a:extLst>
              <a:ext uri="{FF2B5EF4-FFF2-40B4-BE49-F238E27FC236}">
                <a16:creationId xmlns:a16="http://schemas.microsoft.com/office/drawing/2014/main" id="{EB988607-0B05-42A7-BA75-23BEBEA73F0A}"/>
              </a:ext>
            </a:extLst>
          </p:cNvPr>
          <p:cNvSpPr>
            <a:spLocks noChangeShapeType="1"/>
          </p:cNvSpPr>
          <p:nvPr/>
        </p:nvSpPr>
        <p:spPr bwMode="auto">
          <a:xfrm>
            <a:off x="6934200" y="1981200"/>
            <a:ext cx="0" cy="42830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203" name="Text Box 11">
            <a:extLst>
              <a:ext uri="{FF2B5EF4-FFF2-40B4-BE49-F238E27FC236}">
                <a16:creationId xmlns:a16="http://schemas.microsoft.com/office/drawing/2014/main" id="{5A918521-D772-48BE-8CCE-D380A39491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2133600"/>
            <a:ext cx="7620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 b="1"/>
              <a:t>状态</a:t>
            </a:r>
          </a:p>
        </p:txBody>
      </p:sp>
      <p:sp>
        <p:nvSpPr>
          <p:cNvPr id="8204" name="Text Box 12">
            <a:extLst>
              <a:ext uri="{FF2B5EF4-FFF2-40B4-BE49-F238E27FC236}">
                <a16:creationId xmlns:a16="http://schemas.microsoft.com/office/drawing/2014/main" id="{4DED9E3C-F974-4DBB-B44D-5F802CEE72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62400" y="1981200"/>
            <a:ext cx="914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action</a:t>
            </a:r>
          </a:p>
        </p:txBody>
      </p:sp>
      <p:sp>
        <p:nvSpPr>
          <p:cNvPr id="8205" name="Text Box 13">
            <a:extLst>
              <a:ext uri="{FF2B5EF4-FFF2-40B4-BE49-F238E27FC236}">
                <a16:creationId xmlns:a16="http://schemas.microsoft.com/office/drawing/2014/main" id="{463E68EE-7C7F-4733-BC9B-2F1F6A309E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22891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id</a:t>
            </a:r>
          </a:p>
        </p:txBody>
      </p:sp>
      <p:sp>
        <p:nvSpPr>
          <p:cNvPr id="8206" name="Text Box 14">
            <a:extLst>
              <a:ext uri="{FF2B5EF4-FFF2-40B4-BE49-F238E27FC236}">
                <a16:creationId xmlns:a16="http://schemas.microsoft.com/office/drawing/2014/main" id="{D8542FE7-BE46-4A67-8107-5897682859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3688" y="22891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+</a:t>
            </a:r>
          </a:p>
        </p:txBody>
      </p:sp>
      <p:sp>
        <p:nvSpPr>
          <p:cNvPr id="8207" name="Text Box 15">
            <a:extLst>
              <a:ext uri="{FF2B5EF4-FFF2-40B4-BE49-F238E27FC236}">
                <a16:creationId xmlns:a16="http://schemas.microsoft.com/office/drawing/2014/main" id="{27688F63-9444-49CA-91BE-E9AAA3C3F4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7763" y="22891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*</a:t>
            </a:r>
          </a:p>
        </p:txBody>
      </p:sp>
      <p:sp>
        <p:nvSpPr>
          <p:cNvPr id="8208" name="Text Box 16">
            <a:extLst>
              <a:ext uri="{FF2B5EF4-FFF2-40B4-BE49-F238E27FC236}">
                <a16:creationId xmlns:a16="http://schemas.microsoft.com/office/drawing/2014/main" id="{9B3DF202-3F90-47B8-942D-9519E57BD7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40250" y="22891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(</a:t>
            </a:r>
          </a:p>
        </p:txBody>
      </p:sp>
      <p:sp>
        <p:nvSpPr>
          <p:cNvPr id="8209" name="Text Box 17">
            <a:extLst>
              <a:ext uri="{FF2B5EF4-FFF2-40B4-BE49-F238E27FC236}">
                <a16:creationId xmlns:a16="http://schemas.microsoft.com/office/drawing/2014/main" id="{FE56F75B-81C2-4B1D-B670-A3036070E6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4325" y="22891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)</a:t>
            </a:r>
          </a:p>
        </p:txBody>
      </p:sp>
      <p:sp>
        <p:nvSpPr>
          <p:cNvPr id="8210" name="Text Box 18">
            <a:extLst>
              <a:ext uri="{FF2B5EF4-FFF2-40B4-BE49-F238E27FC236}">
                <a16:creationId xmlns:a16="http://schemas.microsoft.com/office/drawing/2014/main" id="{7C6A39F6-400D-4E3B-862A-3DE5F413A7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22891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$</a:t>
            </a:r>
          </a:p>
        </p:txBody>
      </p:sp>
      <p:sp>
        <p:nvSpPr>
          <p:cNvPr id="8211" name="Text Box 19">
            <a:extLst>
              <a:ext uri="{FF2B5EF4-FFF2-40B4-BE49-F238E27FC236}">
                <a16:creationId xmlns:a16="http://schemas.microsoft.com/office/drawing/2014/main" id="{8AFFFB26-B9F4-4DA7-8C5B-A99848E5C7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25146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0</a:t>
            </a:r>
          </a:p>
        </p:txBody>
      </p:sp>
      <p:sp>
        <p:nvSpPr>
          <p:cNvPr id="8212" name="Text Box 20">
            <a:extLst>
              <a:ext uri="{FF2B5EF4-FFF2-40B4-BE49-F238E27FC236}">
                <a16:creationId xmlns:a16="http://schemas.microsoft.com/office/drawing/2014/main" id="{066F216F-C1D6-48EF-86C7-C033EBD773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28956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1</a:t>
            </a:r>
          </a:p>
        </p:txBody>
      </p:sp>
      <p:sp>
        <p:nvSpPr>
          <p:cNvPr id="8213" name="Text Box 21">
            <a:extLst>
              <a:ext uri="{FF2B5EF4-FFF2-40B4-BE49-F238E27FC236}">
                <a16:creationId xmlns:a16="http://schemas.microsoft.com/office/drawing/2014/main" id="{F2FEEA9A-DCA3-47EE-B55A-04DC9D6390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32766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2</a:t>
            </a:r>
          </a:p>
        </p:txBody>
      </p:sp>
      <p:sp>
        <p:nvSpPr>
          <p:cNvPr id="8214" name="Text Box 22">
            <a:extLst>
              <a:ext uri="{FF2B5EF4-FFF2-40B4-BE49-F238E27FC236}">
                <a16:creationId xmlns:a16="http://schemas.microsoft.com/office/drawing/2014/main" id="{B64AA41D-80B3-49EF-95A9-52D4F54635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36576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3</a:t>
            </a:r>
          </a:p>
        </p:txBody>
      </p:sp>
      <p:sp>
        <p:nvSpPr>
          <p:cNvPr id="8215" name="Text Box 23">
            <a:extLst>
              <a:ext uri="{FF2B5EF4-FFF2-40B4-BE49-F238E27FC236}">
                <a16:creationId xmlns:a16="http://schemas.microsoft.com/office/drawing/2014/main" id="{F6271696-698B-4BEE-A47E-EF85EDE06C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40386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4</a:t>
            </a:r>
          </a:p>
        </p:txBody>
      </p:sp>
      <p:sp>
        <p:nvSpPr>
          <p:cNvPr id="8216" name="Line 24">
            <a:extLst>
              <a:ext uri="{FF2B5EF4-FFF2-40B4-BE49-F238E27FC236}">
                <a16:creationId xmlns:a16="http://schemas.microsoft.com/office/drawing/2014/main" id="{77E343C2-B1C5-486B-B7D9-EDE5B79F4D2B}"/>
              </a:ext>
            </a:extLst>
          </p:cNvPr>
          <p:cNvSpPr>
            <a:spLocks noChangeShapeType="1"/>
          </p:cNvSpPr>
          <p:nvPr/>
        </p:nvSpPr>
        <p:spPr bwMode="auto">
          <a:xfrm>
            <a:off x="1143000" y="1981200"/>
            <a:ext cx="0" cy="42830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217" name="Text Box 25">
            <a:extLst>
              <a:ext uri="{FF2B5EF4-FFF2-40B4-BE49-F238E27FC236}">
                <a16:creationId xmlns:a16="http://schemas.microsoft.com/office/drawing/2014/main" id="{1FA48BD6-193B-41A2-BB41-F7978371DE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44196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5</a:t>
            </a:r>
          </a:p>
        </p:txBody>
      </p:sp>
      <p:sp>
        <p:nvSpPr>
          <p:cNvPr id="8218" name="Text Box 26">
            <a:extLst>
              <a:ext uri="{FF2B5EF4-FFF2-40B4-BE49-F238E27FC236}">
                <a16:creationId xmlns:a16="http://schemas.microsoft.com/office/drawing/2014/main" id="{DE0267ED-06A3-4B41-8D5D-FE00747C19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4784725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6</a:t>
            </a:r>
          </a:p>
        </p:txBody>
      </p:sp>
      <p:sp>
        <p:nvSpPr>
          <p:cNvPr id="8219" name="Text Box 27">
            <a:extLst>
              <a:ext uri="{FF2B5EF4-FFF2-40B4-BE49-F238E27FC236}">
                <a16:creationId xmlns:a16="http://schemas.microsoft.com/office/drawing/2014/main" id="{EA3A9105-539C-4A68-B257-6B6BCB7F81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5165725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7</a:t>
            </a:r>
          </a:p>
        </p:txBody>
      </p:sp>
      <p:sp>
        <p:nvSpPr>
          <p:cNvPr id="8220" name="Text Box 28">
            <a:extLst>
              <a:ext uri="{FF2B5EF4-FFF2-40B4-BE49-F238E27FC236}">
                <a16:creationId xmlns:a16="http://schemas.microsoft.com/office/drawing/2014/main" id="{F23BCEE5-0250-414A-B1B7-11C0C406B4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5546725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8</a:t>
            </a:r>
          </a:p>
        </p:txBody>
      </p:sp>
      <p:sp>
        <p:nvSpPr>
          <p:cNvPr id="8221" name="Text Box 29">
            <a:extLst>
              <a:ext uri="{FF2B5EF4-FFF2-40B4-BE49-F238E27FC236}">
                <a16:creationId xmlns:a16="http://schemas.microsoft.com/office/drawing/2014/main" id="{E69F9D61-2BE9-4C13-AE9F-BFDB2E5504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5927725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9</a:t>
            </a:r>
          </a:p>
        </p:txBody>
      </p:sp>
      <p:sp>
        <p:nvSpPr>
          <p:cNvPr id="8222" name="Line 31">
            <a:extLst>
              <a:ext uri="{FF2B5EF4-FFF2-40B4-BE49-F238E27FC236}">
                <a16:creationId xmlns:a16="http://schemas.microsoft.com/office/drawing/2014/main" id="{C1CE0774-278E-40ED-B82E-AE74FAA3EC8E}"/>
              </a:ext>
            </a:extLst>
          </p:cNvPr>
          <p:cNvSpPr>
            <a:spLocks noChangeShapeType="1"/>
          </p:cNvSpPr>
          <p:nvPr/>
        </p:nvSpPr>
        <p:spPr bwMode="auto">
          <a:xfrm>
            <a:off x="1143000" y="6248400"/>
            <a:ext cx="640556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223" name="Text Box 33">
            <a:extLst>
              <a:ext uri="{FF2B5EF4-FFF2-40B4-BE49-F238E27FC236}">
                <a16:creationId xmlns:a16="http://schemas.microsoft.com/office/drawing/2014/main" id="{2DD316CA-80CA-475F-8BFF-BE2651453C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0400" y="22860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E</a:t>
            </a:r>
          </a:p>
        </p:txBody>
      </p:sp>
      <p:sp>
        <p:nvSpPr>
          <p:cNvPr id="8224" name="Text Box 36">
            <a:extLst>
              <a:ext uri="{FF2B5EF4-FFF2-40B4-BE49-F238E27FC236}">
                <a16:creationId xmlns:a16="http://schemas.microsoft.com/office/drawing/2014/main" id="{BB128169-D0DE-4F2A-971A-E073E3A7EE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86575" y="1981200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goto</a:t>
            </a:r>
          </a:p>
        </p:txBody>
      </p:sp>
      <p:sp>
        <p:nvSpPr>
          <p:cNvPr id="8225" name="Text Box 37">
            <a:extLst>
              <a:ext uri="{FF2B5EF4-FFF2-40B4-BE49-F238E27FC236}">
                <a16:creationId xmlns:a16="http://schemas.microsoft.com/office/drawing/2014/main" id="{D5A00881-0B08-401E-8E5E-1789EC1C32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2517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s3</a:t>
            </a:r>
          </a:p>
        </p:txBody>
      </p:sp>
      <p:sp>
        <p:nvSpPr>
          <p:cNvPr id="8226" name="Text Box 38">
            <a:extLst>
              <a:ext uri="{FF2B5EF4-FFF2-40B4-BE49-F238E27FC236}">
                <a16:creationId xmlns:a16="http://schemas.microsoft.com/office/drawing/2014/main" id="{C9D8F89E-CC4B-4366-8D56-20853B4769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251777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s2</a:t>
            </a:r>
          </a:p>
        </p:txBody>
      </p:sp>
      <p:sp>
        <p:nvSpPr>
          <p:cNvPr id="8227" name="Text Box 39">
            <a:extLst>
              <a:ext uri="{FF2B5EF4-FFF2-40B4-BE49-F238E27FC236}">
                <a16:creationId xmlns:a16="http://schemas.microsoft.com/office/drawing/2014/main" id="{EF28088B-D248-46D0-A6FD-5B382A0B37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0400" y="2514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1</a:t>
            </a:r>
          </a:p>
        </p:txBody>
      </p:sp>
      <p:sp>
        <p:nvSpPr>
          <p:cNvPr id="8228" name="Text Box 54">
            <a:extLst>
              <a:ext uri="{FF2B5EF4-FFF2-40B4-BE49-F238E27FC236}">
                <a16:creationId xmlns:a16="http://schemas.microsoft.com/office/drawing/2014/main" id="{97C389E5-08D9-4287-95EC-E9AC27D438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0400" y="4038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7</a:t>
            </a:r>
          </a:p>
        </p:txBody>
      </p:sp>
      <p:sp>
        <p:nvSpPr>
          <p:cNvPr id="8229" name="Text Box 82">
            <a:extLst>
              <a:ext uri="{FF2B5EF4-FFF2-40B4-BE49-F238E27FC236}">
                <a16:creationId xmlns:a16="http://schemas.microsoft.com/office/drawing/2014/main" id="{CB91A50B-0C4C-43AA-9DD5-887643791C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2514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e1</a:t>
            </a:r>
          </a:p>
        </p:txBody>
      </p:sp>
      <p:sp>
        <p:nvSpPr>
          <p:cNvPr id="8230" name="Text Box 83">
            <a:extLst>
              <a:ext uri="{FF2B5EF4-FFF2-40B4-BE49-F238E27FC236}">
                <a16:creationId xmlns:a16="http://schemas.microsoft.com/office/drawing/2014/main" id="{FAFDE886-6972-421C-8070-0CB24A22D6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7600" y="2514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e1</a:t>
            </a:r>
          </a:p>
        </p:txBody>
      </p:sp>
      <p:sp>
        <p:nvSpPr>
          <p:cNvPr id="8231" name="Text Box 84">
            <a:extLst>
              <a:ext uri="{FF2B5EF4-FFF2-40B4-BE49-F238E27FC236}">
                <a16:creationId xmlns:a16="http://schemas.microsoft.com/office/drawing/2014/main" id="{2B2CC3B4-21A0-4BEC-AB3E-146FAAE3C9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1625" y="2514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e2</a:t>
            </a:r>
          </a:p>
        </p:txBody>
      </p:sp>
      <p:sp>
        <p:nvSpPr>
          <p:cNvPr id="8232" name="Text Box 85">
            <a:extLst>
              <a:ext uri="{FF2B5EF4-FFF2-40B4-BE49-F238E27FC236}">
                <a16:creationId xmlns:a16="http://schemas.microsoft.com/office/drawing/2014/main" id="{15EF3F1C-63E1-423D-A88C-81BCD300EE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251460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e1</a:t>
            </a:r>
          </a:p>
        </p:txBody>
      </p:sp>
      <p:sp>
        <p:nvSpPr>
          <p:cNvPr id="8233" name="Text Box 86">
            <a:extLst>
              <a:ext uri="{FF2B5EF4-FFF2-40B4-BE49-F238E27FC236}">
                <a16:creationId xmlns:a16="http://schemas.microsoft.com/office/drawing/2014/main" id="{91E3B865-CE46-488F-8C21-B8A279C9CA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2879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e3</a:t>
            </a:r>
          </a:p>
        </p:txBody>
      </p:sp>
      <p:sp>
        <p:nvSpPr>
          <p:cNvPr id="8234" name="Text Box 87">
            <a:extLst>
              <a:ext uri="{FF2B5EF4-FFF2-40B4-BE49-F238E27FC236}">
                <a16:creationId xmlns:a16="http://schemas.microsoft.com/office/drawing/2014/main" id="{905412D9-59C3-46CA-AE99-DF1CE48BB0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2879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e3</a:t>
            </a:r>
          </a:p>
        </p:txBody>
      </p:sp>
      <p:sp>
        <p:nvSpPr>
          <p:cNvPr id="8235" name="Text Box 88">
            <a:extLst>
              <a:ext uri="{FF2B5EF4-FFF2-40B4-BE49-F238E27FC236}">
                <a16:creationId xmlns:a16="http://schemas.microsoft.com/office/drawing/2014/main" id="{B2040B7F-8832-4721-915B-E1E161CEEA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0400" y="3260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6</a:t>
            </a:r>
          </a:p>
        </p:txBody>
      </p:sp>
      <p:sp>
        <p:nvSpPr>
          <p:cNvPr id="8236" name="Text Box 89">
            <a:extLst>
              <a:ext uri="{FF2B5EF4-FFF2-40B4-BE49-F238E27FC236}">
                <a16:creationId xmlns:a16="http://schemas.microsoft.com/office/drawing/2014/main" id="{D65A102C-75D1-4BE4-AF76-61E4018CDF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2876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s4</a:t>
            </a:r>
          </a:p>
        </p:txBody>
      </p:sp>
      <p:sp>
        <p:nvSpPr>
          <p:cNvPr id="8237" name="Text Box 90">
            <a:extLst>
              <a:ext uri="{FF2B5EF4-FFF2-40B4-BE49-F238E27FC236}">
                <a16:creationId xmlns:a16="http://schemas.microsoft.com/office/drawing/2014/main" id="{A1390B78-E686-4717-9739-1D0051AEBC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7600" y="2876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s5</a:t>
            </a:r>
          </a:p>
        </p:txBody>
      </p:sp>
      <p:sp>
        <p:nvSpPr>
          <p:cNvPr id="8238" name="Text Box 91">
            <a:extLst>
              <a:ext uri="{FF2B5EF4-FFF2-40B4-BE49-F238E27FC236}">
                <a16:creationId xmlns:a16="http://schemas.microsoft.com/office/drawing/2014/main" id="{22D1078D-C22B-4F87-A407-7EDFD02E31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1625" y="2876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e2</a:t>
            </a:r>
          </a:p>
        </p:txBody>
      </p:sp>
      <p:sp>
        <p:nvSpPr>
          <p:cNvPr id="8239" name="Text Box 92">
            <a:extLst>
              <a:ext uri="{FF2B5EF4-FFF2-40B4-BE49-F238E27FC236}">
                <a16:creationId xmlns:a16="http://schemas.microsoft.com/office/drawing/2014/main" id="{ABCC4B29-CBA0-4E52-B9A2-961D370214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2876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e1</a:t>
            </a:r>
          </a:p>
        </p:txBody>
      </p:sp>
      <p:sp>
        <p:nvSpPr>
          <p:cNvPr id="8240" name="Text Box 93">
            <a:extLst>
              <a:ext uri="{FF2B5EF4-FFF2-40B4-BE49-F238E27FC236}">
                <a16:creationId xmlns:a16="http://schemas.microsoft.com/office/drawing/2014/main" id="{29161A07-FAF7-4C67-8FF2-CB0122B917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3260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s3</a:t>
            </a:r>
          </a:p>
        </p:txBody>
      </p:sp>
      <p:sp>
        <p:nvSpPr>
          <p:cNvPr id="8241" name="Text Box 94">
            <a:extLst>
              <a:ext uri="{FF2B5EF4-FFF2-40B4-BE49-F238E27FC236}">
                <a16:creationId xmlns:a16="http://schemas.microsoft.com/office/drawing/2014/main" id="{C4BBF524-3D57-410A-97B9-225BAE0C4C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3260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s2</a:t>
            </a:r>
          </a:p>
        </p:txBody>
      </p:sp>
      <p:sp>
        <p:nvSpPr>
          <p:cNvPr id="8242" name="Text Box 95">
            <a:extLst>
              <a:ext uri="{FF2B5EF4-FFF2-40B4-BE49-F238E27FC236}">
                <a16:creationId xmlns:a16="http://schemas.microsoft.com/office/drawing/2014/main" id="{13424A5A-1724-4A25-BC7B-B3D9B63D81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3257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e1</a:t>
            </a:r>
          </a:p>
        </p:txBody>
      </p:sp>
      <p:sp>
        <p:nvSpPr>
          <p:cNvPr id="8243" name="Text Box 96">
            <a:extLst>
              <a:ext uri="{FF2B5EF4-FFF2-40B4-BE49-F238E27FC236}">
                <a16:creationId xmlns:a16="http://schemas.microsoft.com/office/drawing/2014/main" id="{DE9F61F1-13C1-42E2-BCBC-41AC3F6520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7600" y="3257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e1</a:t>
            </a:r>
          </a:p>
        </p:txBody>
      </p:sp>
      <p:sp>
        <p:nvSpPr>
          <p:cNvPr id="8244" name="Text Box 97">
            <a:extLst>
              <a:ext uri="{FF2B5EF4-FFF2-40B4-BE49-F238E27FC236}">
                <a16:creationId xmlns:a16="http://schemas.microsoft.com/office/drawing/2014/main" id="{ABC79E3B-7AF1-46FF-B700-3E5FF7CAEF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1625" y="3257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e2</a:t>
            </a:r>
          </a:p>
        </p:txBody>
      </p:sp>
      <p:sp>
        <p:nvSpPr>
          <p:cNvPr id="8245" name="Text Box 98">
            <a:extLst>
              <a:ext uri="{FF2B5EF4-FFF2-40B4-BE49-F238E27FC236}">
                <a16:creationId xmlns:a16="http://schemas.microsoft.com/office/drawing/2014/main" id="{769F24F9-F171-4D33-B752-0A739D5FDB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3257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e1</a:t>
            </a:r>
          </a:p>
        </p:txBody>
      </p:sp>
      <p:sp>
        <p:nvSpPr>
          <p:cNvPr id="8246" name="Text Box 99">
            <a:extLst>
              <a:ext uri="{FF2B5EF4-FFF2-40B4-BE49-F238E27FC236}">
                <a16:creationId xmlns:a16="http://schemas.microsoft.com/office/drawing/2014/main" id="{01862684-6E0E-4239-9B66-9FD9395E0F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3641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r4</a:t>
            </a:r>
          </a:p>
        </p:txBody>
      </p:sp>
      <p:sp>
        <p:nvSpPr>
          <p:cNvPr id="8247" name="Text Box 100">
            <a:extLst>
              <a:ext uri="{FF2B5EF4-FFF2-40B4-BE49-F238E27FC236}">
                <a16:creationId xmlns:a16="http://schemas.microsoft.com/office/drawing/2014/main" id="{116D1798-6C2B-47E7-89C9-94D77E635B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3641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r4</a:t>
            </a:r>
          </a:p>
        </p:txBody>
      </p:sp>
      <p:sp>
        <p:nvSpPr>
          <p:cNvPr id="8248" name="Text Box 101">
            <a:extLst>
              <a:ext uri="{FF2B5EF4-FFF2-40B4-BE49-F238E27FC236}">
                <a16:creationId xmlns:a16="http://schemas.microsoft.com/office/drawing/2014/main" id="{FF7B96C0-FE10-4C1B-836C-660783A551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3638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r4</a:t>
            </a:r>
          </a:p>
        </p:txBody>
      </p:sp>
      <p:sp>
        <p:nvSpPr>
          <p:cNvPr id="8249" name="Text Box 102">
            <a:extLst>
              <a:ext uri="{FF2B5EF4-FFF2-40B4-BE49-F238E27FC236}">
                <a16:creationId xmlns:a16="http://schemas.microsoft.com/office/drawing/2014/main" id="{4664A3C2-BFA3-4ADA-9129-D303910DFA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7600" y="3638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r4</a:t>
            </a:r>
          </a:p>
        </p:txBody>
      </p:sp>
      <p:sp>
        <p:nvSpPr>
          <p:cNvPr id="8250" name="Text Box 103">
            <a:extLst>
              <a:ext uri="{FF2B5EF4-FFF2-40B4-BE49-F238E27FC236}">
                <a16:creationId xmlns:a16="http://schemas.microsoft.com/office/drawing/2014/main" id="{ED6DD6C6-515F-41F2-B869-090F14D7EF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1625" y="3638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r4</a:t>
            </a:r>
          </a:p>
        </p:txBody>
      </p:sp>
      <p:sp>
        <p:nvSpPr>
          <p:cNvPr id="8251" name="Text Box 104">
            <a:extLst>
              <a:ext uri="{FF2B5EF4-FFF2-40B4-BE49-F238E27FC236}">
                <a16:creationId xmlns:a16="http://schemas.microsoft.com/office/drawing/2014/main" id="{1F62E4BF-0616-4A60-B221-8B6C40AA74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3638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r4</a:t>
            </a:r>
          </a:p>
        </p:txBody>
      </p:sp>
      <p:sp>
        <p:nvSpPr>
          <p:cNvPr id="8252" name="Text Box 105">
            <a:extLst>
              <a:ext uri="{FF2B5EF4-FFF2-40B4-BE49-F238E27FC236}">
                <a16:creationId xmlns:a16="http://schemas.microsoft.com/office/drawing/2014/main" id="{C377F59C-B8A3-4BFB-8773-DF26648ECA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4022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s3</a:t>
            </a:r>
          </a:p>
        </p:txBody>
      </p:sp>
      <p:sp>
        <p:nvSpPr>
          <p:cNvPr id="8253" name="Text Box 106">
            <a:extLst>
              <a:ext uri="{FF2B5EF4-FFF2-40B4-BE49-F238E27FC236}">
                <a16:creationId xmlns:a16="http://schemas.microsoft.com/office/drawing/2014/main" id="{3A21DE43-5F64-473F-92A8-30FD43AAA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4022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s2</a:t>
            </a:r>
          </a:p>
        </p:txBody>
      </p:sp>
      <p:sp>
        <p:nvSpPr>
          <p:cNvPr id="8254" name="Text Box 107">
            <a:extLst>
              <a:ext uri="{FF2B5EF4-FFF2-40B4-BE49-F238E27FC236}">
                <a16:creationId xmlns:a16="http://schemas.microsoft.com/office/drawing/2014/main" id="{1CC54366-168C-4AE0-99FD-EC7421950F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019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e1</a:t>
            </a:r>
          </a:p>
        </p:txBody>
      </p:sp>
      <p:sp>
        <p:nvSpPr>
          <p:cNvPr id="8255" name="Text Box 108">
            <a:extLst>
              <a:ext uri="{FF2B5EF4-FFF2-40B4-BE49-F238E27FC236}">
                <a16:creationId xmlns:a16="http://schemas.microsoft.com/office/drawing/2014/main" id="{42C0296F-023D-4E41-A6F8-741D2CC349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7600" y="4019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e1</a:t>
            </a:r>
          </a:p>
        </p:txBody>
      </p:sp>
      <p:sp>
        <p:nvSpPr>
          <p:cNvPr id="8256" name="Text Box 109">
            <a:extLst>
              <a:ext uri="{FF2B5EF4-FFF2-40B4-BE49-F238E27FC236}">
                <a16:creationId xmlns:a16="http://schemas.microsoft.com/office/drawing/2014/main" id="{E21A91EF-C983-4423-A602-F6ECB03C60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1625" y="4019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e2</a:t>
            </a:r>
          </a:p>
        </p:txBody>
      </p:sp>
      <p:sp>
        <p:nvSpPr>
          <p:cNvPr id="8257" name="Text Box 110">
            <a:extLst>
              <a:ext uri="{FF2B5EF4-FFF2-40B4-BE49-F238E27FC236}">
                <a16:creationId xmlns:a16="http://schemas.microsoft.com/office/drawing/2014/main" id="{CEB4AB8A-0507-4EB5-8F6F-B872F10BC6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4019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e1</a:t>
            </a:r>
          </a:p>
        </p:txBody>
      </p:sp>
      <p:sp>
        <p:nvSpPr>
          <p:cNvPr id="8258" name="Text Box 111">
            <a:extLst>
              <a:ext uri="{FF2B5EF4-FFF2-40B4-BE49-F238E27FC236}">
                <a16:creationId xmlns:a16="http://schemas.microsoft.com/office/drawing/2014/main" id="{AD2FED3D-8EAC-490F-9026-17557D02A7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4403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s3</a:t>
            </a:r>
          </a:p>
        </p:txBody>
      </p:sp>
      <p:sp>
        <p:nvSpPr>
          <p:cNvPr id="8259" name="Text Box 112">
            <a:extLst>
              <a:ext uri="{FF2B5EF4-FFF2-40B4-BE49-F238E27FC236}">
                <a16:creationId xmlns:a16="http://schemas.microsoft.com/office/drawing/2014/main" id="{58EC0384-07C9-44E3-9124-19E1D64380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4403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s2</a:t>
            </a:r>
          </a:p>
        </p:txBody>
      </p:sp>
      <p:sp>
        <p:nvSpPr>
          <p:cNvPr id="8260" name="Text Box 113">
            <a:extLst>
              <a:ext uri="{FF2B5EF4-FFF2-40B4-BE49-F238E27FC236}">
                <a16:creationId xmlns:a16="http://schemas.microsoft.com/office/drawing/2014/main" id="{69EB98A8-A334-48AD-A855-BA300FADF7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400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e1</a:t>
            </a:r>
          </a:p>
        </p:txBody>
      </p:sp>
      <p:sp>
        <p:nvSpPr>
          <p:cNvPr id="8261" name="Text Box 114">
            <a:extLst>
              <a:ext uri="{FF2B5EF4-FFF2-40B4-BE49-F238E27FC236}">
                <a16:creationId xmlns:a16="http://schemas.microsoft.com/office/drawing/2014/main" id="{65BB8E7E-5AC5-4D41-9300-02DBB6DB42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7600" y="4400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e1</a:t>
            </a:r>
          </a:p>
        </p:txBody>
      </p:sp>
      <p:sp>
        <p:nvSpPr>
          <p:cNvPr id="8262" name="Text Box 115">
            <a:extLst>
              <a:ext uri="{FF2B5EF4-FFF2-40B4-BE49-F238E27FC236}">
                <a16:creationId xmlns:a16="http://schemas.microsoft.com/office/drawing/2014/main" id="{19B84483-1F54-4895-B221-40CAF5CE85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1625" y="4400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e2</a:t>
            </a:r>
          </a:p>
        </p:txBody>
      </p:sp>
      <p:sp>
        <p:nvSpPr>
          <p:cNvPr id="8263" name="Text Box 116">
            <a:extLst>
              <a:ext uri="{FF2B5EF4-FFF2-40B4-BE49-F238E27FC236}">
                <a16:creationId xmlns:a16="http://schemas.microsoft.com/office/drawing/2014/main" id="{71038B0C-057D-4C4F-9735-350E01F22D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4400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e1</a:t>
            </a:r>
          </a:p>
        </p:txBody>
      </p:sp>
      <p:sp>
        <p:nvSpPr>
          <p:cNvPr id="8264" name="Text Box 117">
            <a:extLst>
              <a:ext uri="{FF2B5EF4-FFF2-40B4-BE49-F238E27FC236}">
                <a16:creationId xmlns:a16="http://schemas.microsoft.com/office/drawing/2014/main" id="{BCD34BF9-6FDF-448B-94A3-D9A7B06203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4784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e3</a:t>
            </a:r>
          </a:p>
        </p:txBody>
      </p:sp>
      <p:sp>
        <p:nvSpPr>
          <p:cNvPr id="8265" name="Text Box 118">
            <a:extLst>
              <a:ext uri="{FF2B5EF4-FFF2-40B4-BE49-F238E27FC236}">
                <a16:creationId xmlns:a16="http://schemas.microsoft.com/office/drawing/2014/main" id="{6585935A-CC31-4FBE-86D0-D5064A73CC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4784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e3</a:t>
            </a:r>
          </a:p>
        </p:txBody>
      </p:sp>
      <p:sp>
        <p:nvSpPr>
          <p:cNvPr id="8266" name="Text Box 119">
            <a:extLst>
              <a:ext uri="{FF2B5EF4-FFF2-40B4-BE49-F238E27FC236}">
                <a16:creationId xmlns:a16="http://schemas.microsoft.com/office/drawing/2014/main" id="{CAA379F9-7A6C-42ED-924C-5187523F1D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781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s4</a:t>
            </a:r>
          </a:p>
        </p:txBody>
      </p:sp>
      <p:sp>
        <p:nvSpPr>
          <p:cNvPr id="8267" name="Text Box 120">
            <a:extLst>
              <a:ext uri="{FF2B5EF4-FFF2-40B4-BE49-F238E27FC236}">
                <a16:creationId xmlns:a16="http://schemas.microsoft.com/office/drawing/2014/main" id="{6F11D730-4985-4222-98E9-D2864168A3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7600" y="4781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s5</a:t>
            </a:r>
          </a:p>
        </p:txBody>
      </p:sp>
      <p:sp>
        <p:nvSpPr>
          <p:cNvPr id="8268" name="Text Box 121">
            <a:extLst>
              <a:ext uri="{FF2B5EF4-FFF2-40B4-BE49-F238E27FC236}">
                <a16:creationId xmlns:a16="http://schemas.microsoft.com/office/drawing/2014/main" id="{0FE2B39E-02CF-4690-9FBE-B0C85E7B66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1625" y="4781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s9</a:t>
            </a:r>
          </a:p>
        </p:txBody>
      </p:sp>
      <p:sp>
        <p:nvSpPr>
          <p:cNvPr id="8269" name="Text Box 122">
            <a:extLst>
              <a:ext uri="{FF2B5EF4-FFF2-40B4-BE49-F238E27FC236}">
                <a16:creationId xmlns:a16="http://schemas.microsoft.com/office/drawing/2014/main" id="{D9E07C99-1695-4240-9102-DC97AF3DB5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4781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e4</a:t>
            </a:r>
          </a:p>
        </p:txBody>
      </p:sp>
      <p:sp>
        <p:nvSpPr>
          <p:cNvPr id="8270" name="Text Box 123">
            <a:extLst>
              <a:ext uri="{FF2B5EF4-FFF2-40B4-BE49-F238E27FC236}">
                <a16:creationId xmlns:a16="http://schemas.microsoft.com/office/drawing/2014/main" id="{1E1C12AE-BFE8-4DBB-A2C6-1B70246CD6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5165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r1</a:t>
            </a:r>
          </a:p>
        </p:txBody>
      </p:sp>
      <p:sp>
        <p:nvSpPr>
          <p:cNvPr id="8271" name="Text Box 124">
            <a:extLst>
              <a:ext uri="{FF2B5EF4-FFF2-40B4-BE49-F238E27FC236}">
                <a16:creationId xmlns:a16="http://schemas.microsoft.com/office/drawing/2014/main" id="{6B60E255-3BDA-45AE-8FA1-7F24161383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5165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r1</a:t>
            </a:r>
          </a:p>
        </p:txBody>
      </p:sp>
      <p:sp>
        <p:nvSpPr>
          <p:cNvPr id="8272" name="Text Box 125">
            <a:extLst>
              <a:ext uri="{FF2B5EF4-FFF2-40B4-BE49-F238E27FC236}">
                <a16:creationId xmlns:a16="http://schemas.microsoft.com/office/drawing/2014/main" id="{81D68181-6213-4FEB-A38B-E0634C996E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5162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r1</a:t>
            </a:r>
          </a:p>
        </p:txBody>
      </p:sp>
      <p:sp>
        <p:nvSpPr>
          <p:cNvPr id="8273" name="Text Box 126">
            <a:extLst>
              <a:ext uri="{FF2B5EF4-FFF2-40B4-BE49-F238E27FC236}">
                <a16:creationId xmlns:a16="http://schemas.microsoft.com/office/drawing/2014/main" id="{154EEA86-2D65-43D8-B51D-CE08D30C1F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7600" y="5162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s5</a:t>
            </a:r>
          </a:p>
        </p:txBody>
      </p:sp>
      <p:sp>
        <p:nvSpPr>
          <p:cNvPr id="8274" name="Text Box 127">
            <a:extLst>
              <a:ext uri="{FF2B5EF4-FFF2-40B4-BE49-F238E27FC236}">
                <a16:creationId xmlns:a16="http://schemas.microsoft.com/office/drawing/2014/main" id="{54AF80D8-2970-4B38-82BB-2EC978F590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1625" y="5162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r1</a:t>
            </a:r>
          </a:p>
        </p:txBody>
      </p:sp>
      <p:sp>
        <p:nvSpPr>
          <p:cNvPr id="8275" name="Text Box 128">
            <a:extLst>
              <a:ext uri="{FF2B5EF4-FFF2-40B4-BE49-F238E27FC236}">
                <a16:creationId xmlns:a16="http://schemas.microsoft.com/office/drawing/2014/main" id="{DFE1082E-22A4-423E-AACC-4F3CB37CA9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5162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r1</a:t>
            </a:r>
          </a:p>
        </p:txBody>
      </p:sp>
      <p:sp>
        <p:nvSpPr>
          <p:cNvPr id="8276" name="Text Box 129">
            <a:extLst>
              <a:ext uri="{FF2B5EF4-FFF2-40B4-BE49-F238E27FC236}">
                <a16:creationId xmlns:a16="http://schemas.microsoft.com/office/drawing/2014/main" id="{349BC876-E908-4CCD-8C69-528EE11907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5546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r2</a:t>
            </a:r>
          </a:p>
        </p:txBody>
      </p:sp>
      <p:sp>
        <p:nvSpPr>
          <p:cNvPr id="8277" name="Text Box 130">
            <a:extLst>
              <a:ext uri="{FF2B5EF4-FFF2-40B4-BE49-F238E27FC236}">
                <a16:creationId xmlns:a16="http://schemas.microsoft.com/office/drawing/2014/main" id="{BDF96D8A-73C0-4AB4-95CA-A5A0E4DEF9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5546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r2</a:t>
            </a:r>
          </a:p>
        </p:txBody>
      </p:sp>
      <p:sp>
        <p:nvSpPr>
          <p:cNvPr id="8278" name="Text Box 131">
            <a:extLst>
              <a:ext uri="{FF2B5EF4-FFF2-40B4-BE49-F238E27FC236}">
                <a16:creationId xmlns:a16="http://schemas.microsoft.com/office/drawing/2014/main" id="{5A6D6138-FC2E-4C9E-BFF2-818CCBA3FE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5543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r2</a:t>
            </a:r>
          </a:p>
        </p:txBody>
      </p:sp>
      <p:sp>
        <p:nvSpPr>
          <p:cNvPr id="8279" name="Text Box 132">
            <a:extLst>
              <a:ext uri="{FF2B5EF4-FFF2-40B4-BE49-F238E27FC236}">
                <a16:creationId xmlns:a16="http://schemas.microsoft.com/office/drawing/2014/main" id="{542FE14C-2D95-4F5E-BCC8-6DA1FD438A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7600" y="5543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r2</a:t>
            </a:r>
          </a:p>
        </p:txBody>
      </p:sp>
      <p:sp>
        <p:nvSpPr>
          <p:cNvPr id="8280" name="Text Box 133">
            <a:extLst>
              <a:ext uri="{FF2B5EF4-FFF2-40B4-BE49-F238E27FC236}">
                <a16:creationId xmlns:a16="http://schemas.microsoft.com/office/drawing/2014/main" id="{BA7702A9-744D-4CF2-95FE-8A364055D0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1625" y="5543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r2</a:t>
            </a:r>
          </a:p>
        </p:txBody>
      </p:sp>
      <p:sp>
        <p:nvSpPr>
          <p:cNvPr id="8281" name="Text Box 134">
            <a:extLst>
              <a:ext uri="{FF2B5EF4-FFF2-40B4-BE49-F238E27FC236}">
                <a16:creationId xmlns:a16="http://schemas.microsoft.com/office/drawing/2014/main" id="{B09F2906-BD65-4CA1-A73F-7D93CA9EC3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5543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r2</a:t>
            </a:r>
          </a:p>
        </p:txBody>
      </p:sp>
      <p:sp>
        <p:nvSpPr>
          <p:cNvPr id="8282" name="Text Box 135">
            <a:extLst>
              <a:ext uri="{FF2B5EF4-FFF2-40B4-BE49-F238E27FC236}">
                <a16:creationId xmlns:a16="http://schemas.microsoft.com/office/drawing/2014/main" id="{588984CD-1209-42FC-BEA3-D944976D95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5927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p:sp>
        <p:nvSpPr>
          <p:cNvPr id="8283" name="Text Box 136">
            <a:extLst>
              <a:ext uri="{FF2B5EF4-FFF2-40B4-BE49-F238E27FC236}">
                <a16:creationId xmlns:a16="http://schemas.microsoft.com/office/drawing/2014/main" id="{B256904B-964C-4442-97C4-D964125C85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5927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p:sp>
        <p:nvSpPr>
          <p:cNvPr id="8284" name="Text Box 137">
            <a:extLst>
              <a:ext uri="{FF2B5EF4-FFF2-40B4-BE49-F238E27FC236}">
                <a16:creationId xmlns:a16="http://schemas.microsoft.com/office/drawing/2014/main" id="{8BE27911-9FAF-4B19-8A61-A3B5C9A248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5924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p:sp>
        <p:nvSpPr>
          <p:cNvPr id="8285" name="Text Box 138">
            <a:extLst>
              <a:ext uri="{FF2B5EF4-FFF2-40B4-BE49-F238E27FC236}">
                <a16:creationId xmlns:a16="http://schemas.microsoft.com/office/drawing/2014/main" id="{5DEDC42C-AB10-4A24-96C9-3EF149B3DD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7600" y="5924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p:sp>
        <p:nvSpPr>
          <p:cNvPr id="8286" name="Text Box 139">
            <a:extLst>
              <a:ext uri="{FF2B5EF4-FFF2-40B4-BE49-F238E27FC236}">
                <a16:creationId xmlns:a16="http://schemas.microsoft.com/office/drawing/2014/main" id="{924C8CF1-E9E8-45BB-802B-A465D1E7AA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1625" y="5924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p:sp>
        <p:nvSpPr>
          <p:cNvPr id="8287" name="Text Box 140">
            <a:extLst>
              <a:ext uri="{FF2B5EF4-FFF2-40B4-BE49-F238E27FC236}">
                <a16:creationId xmlns:a16="http://schemas.microsoft.com/office/drawing/2014/main" id="{B6EC2DD8-5D81-4AFB-B104-5BFB331A29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5924550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r3</a:t>
            </a:r>
          </a:p>
        </p:txBody>
      </p:sp>
      <p:sp>
        <p:nvSpPr>
          <p:cNvPr id="8288" name="Text Box 141">
            <a:extLst>
              <a:ext uri="{FF2B5EF4-FFF2-40B4-BE49-F238E27FC236}">
                <a16:creationId xmlns:a16="http://schemas.microsoft.com/office/drawing/2014/main" id="{9FE6F54A-A69B-4122-9CB6-57C57FC31E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0400" y="4403725"/>
            <a:ext cx="53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8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0C36E41-966C-425C-B1A3-E11FDC06255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60720" y="83160"/>
              <a:ext cx="7550640" cy="28951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0C36E41-966C-425C-B1A3-E11FDC06255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51360" y="73800"/>
                <a:ext cx="7569360" cy="29138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BB4F03F-4E7C-49C1-B1D5-7D05220754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1899"/>
    </mc:Choice>
    <mc:Fallback>
      <p:transition spd="slow" advTm="2118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149D66AF-DBEE-4922-852D-A5D25B05AAB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4.50</a:t>
            </a:r>
            <a:r>
              <a:rPr lang="zh-CN" altLang="en-US"/>
              <a:t>（续）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DC672944-655D-4A68-ACF1-94FFB41A535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800">
                <a:solidFill>
                  <a:srgbClr val="3333CC"/>
                </a:solidFill>
              </a:rPr>
              <a:t>e1</a:t>
            </a:r>
            <a:r>
              <a:rPr lang="zh-CN" altLang="en-US" sz="2800">
                <a:solidFill>
                  <a:srgbClr val="3333CC"/>
                </a:solidFill>
              </a:rPr>
              <a:t>：状态</a:t>
            </a:r>
            <a:r>
              <a:rPr lang="en-US" altLang="zh-CN" sz="2800">
                <a:solidFill>
                  <a:srgbClr val="3333CC"/>
                </a:solidFill>
              </a:rPr>
              <a:t>0, 2, 4, 5</a:t>
            </a:r>
            <a:r>
              <a:rPr lang="zh-CN" altLang="en-US" sz="2800">
                <a:solidFill>
                  <a:srgbClr val="3333CC"/>
                </a:solidFill>
              </a:rPr>
              <a:t>期待运算数，但遇到</a:t>
            </a:r>
            <a:r>
              <a:rPr lang="en-US" altLang="zh-CN" sz="2800">
                <a:solidFill>
                  <a:srgbClr val="3333CC"/>
                </a:solidFill>
              </a:rPr>
              <a:t>+</a:t>
            </a:r>
            <a:r>
              <a:rPr lang="zh-CN" altLang="en-US" sz="2800">
                <a:solidFill>
                  <a:srgbClr val="3333CC"/>
                </a:solidFill>
              </a:rPr>
              <a:t>、*或</a:t>
            </a:r>
            <a:r>
              <a:rPr lang="en-US" altLang="zh-CN" sz="2800">
                <a:solidFill>
                  <a:srgbClr val="3333CC"/>
                </a:solidFill>
              </a:rPr>
              <a:t>$</a:t>
            </a:r>
            <a:br>
              <a:rPr lang="en-US" altLang="zh-CN" sz="2800">
                <a:solidFill>
                  <a:srgbClr val="3333CC"/>
                </a:solidFill>
              </a:rPr>
            </a:br>
            <a:r>
              <a:rPr lang="zh-CN" altLang="en-US" sz="2800">
                <a:solidFill>
                  <a:srgbClr val="3333CC"/>
                </a:solidFill>
              </a:rPr>
              <a:t>压栈</a:t>
            </a:r>
            <a:r>
              <a:rPr lang="en-US" altLang="zh-CN" sz="2800" b="1">
                <a:solidFill>
                  <a:srgbClr val="3333CC"/>
                </a:solidFill>
              </a:rPr>
              <a:t>id</a:t>
            </a:r>
            <a:r>
              <a:rPr lang="zh-CN" altLang="en-US" sz="2800">
                <a:solidFill>
                  <a:srgbClr val="3333CC"/>
                </a:solidFill>
              </a:rPr>
              <a:t>和状态</a:t>
            </a:r>
            <a:r>
              <a:rPr lang="en-US" altLang="zh-CN" sz="2800">
                <a:solidFill>
                  <a:srgbClr val="3333CC"/>
                </a:solidFill>
              </a:rPr>
              <a:t>3</a:t>
            </a:r>
            <a:r>
              <a:rPr lang="zh-CN" altLang="en-US" sz="2800">
                <a:solidFill>
                  <a:srgbClr val="3333CC"/>
                </a:solidFill>
              </a:rPr>
              <a:t>（</a:t>
            </a:r>
            <a:r>
              <a:rPr lang="en-US" altLang="zh-CN" sz="2800">
                <a:solidFill>
                  <a:srgbClr val="3333CC"/>
                </a:solidFill>
              </a:rPr>
              <a:t>goto[0/2/4/5, id]</a:t>
            </a:r>
            <a:r>
              <a:rPr lang="zh-CN" altLang="en-US" sz="2800">
                <a:solidFill>
                  <a:srgbClr val="3333CC"/>
                </a:solidFill>
              </a:rPr>
              <a:t>），</a:t>
            </a:r>
            <a:br>
              <a:rPr lang="zh-CN" altLang="en-US" sz="2800">
                <a:solidFill>
                  <a:srgbClr val="3333CC"/>
                </a:solidFill>
              </a:rPr>
            </a:br>
            <a:r>
              <a:rPr lang="zh-CN" altLang="en-US" sz="2800">
                <a:solidFill>
                  <a:srgbClr val="3333CC"/>
                </a:solidFill>
              </a:rPr>
              <a:t>输出错误信息“缺少运算数”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800">
                <a:solidFill>
                  <a:srgbClr val="3333CC"/>
                </a:solidFill>
              </a:rPr>
              <a:t>e2</a:t>
            </a:r>
            <a:r>
              <a:rPr lang="zh-CN" altLang="en-US" sz="2800">
                <a:solidFill>
                  <a:srgbClr val="3333CC"/>
                </a:solidFill>
              </a:rPr>
              <a:t>：状态</a:t>
            </a:r>
            <a:r>
              <a:rPr lang="en-US" altLang="zh-CN" sz="2800">
                <a:solidFill>
                  <a:srgbClr val="3333CC"/>
                </a:solidFill>
              </a:rPr>
              <a:t>0, 2, 4, 5</a:t>
            </a:r>
            <a:r>
              <a:rPr lang="zh-CN" altLang="en-US" sz="2800">
                <a:solidFill>
                  <a:srgbClr val="3333CC"/>
                </a:solidFill>
              </a:rPr>
              <a:t>遇到‘</a:t>
            </a:r>
            <a:r>
              <a:rPr lang="en-US" altLang="zh-CN" sz="2800">
                <a:solidFill>
                  <a:srgbClr val="3333CC"/>
                </a:solidFill>
              </a:rPr>
              <a:t>)’</a:t>
            </a:r>
            <a:br>
              <a:rPr lang="en-US" altLang="zh-CN" sz="2800">
                <a:solidFill>
                  <a:srgbClr val="3333CC"/>
                </a:solidFill>
              </a:rPr>
            </a:br>
            <a:r>
              <a:rPr lang="zh-CN" altLang="en-US" sz="2800">
                <a:solidFill>
                  <a:srgbClr val="3333CC"/>
                </a:solidFill>
              </a:rPr>
              <a:t>删除‘</a:t>
            </a:r>
            <a:r>
              <a:rPr lang="en-US" altLang="zh-CN" sz="2800">
                <a:solidFill>
                  <a:srgbClr val="3333CC"/>
                </a:solidFill>
              </a:rPr>
              <a:t>)’</a:t>
            </a:r>
            <a:r>
              <a:rPr lang="zh-CN" altLang="en-US" sz="2800">
                <a:solidFill>
                  <a:srgbClr val="3333CC"/>
                </a:solidFill>
              </a:rPr>
              <a:t>，输出错误信息“不匹配的右括号”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800">
                <a:solidFill>
                  <a:srgbClr val="3333CC"/>
                </a:solidFill>
              </a:rPr>
              <a:t>e3</a:t>
            </a:r>
            <a:r>
              <a:rPr lang="zh-CN" altLang="en-US" sz="2800">
                <a:solidFill>
                  <a:srgbClr val="3333CC"/>
                </a:solidFill>
              </a:rPr>
              <a:t>：状态</a:t>
            </a:r>
            <a:r>
              <a:rPr lang="en-US" altLang="zh-CN" sz="2800">
                <a:solidFill>
                  <a:srgbClr val="3333CC"/>
                </a:solidFill>
              </a:rPr>
              <a:t>1, 6</a:t>
            </a:r>
            <a:r>
              <a:rPr lang="zh-CN" altLang="en-US" sz="2800">
                <a:solidFill>
                  <a:srgbClr val="3333CC"/>
                </a:solidFill>
              </a:rPr>
              <a:t>期待运算符，但遇到</a:t>
            </a:r>
            <a:r>
              <a:rPr lang="en-US" altLang="zh-CN" sz="2800">
                <a:solidFill>
                  <a:srgbClr val="3333CC"/>
                </a:solidFill>
              </a:rPr>
              <a:t>id</a:t>
            </a:r>
            <a:r>
              <a:rPr lang="zh-CN" altLang="en-US" sz="2800">
                <a:solidFill>
                  <a:srgbClr val="3333CC"/>
                </a:solidFill>
              </a:rPr>
              <a:t>或</a:t>
            </a:r>
            <a:r>
              <a:rPr lang="en-US" altLang="zh-CN" sz="2800">
                <a:solidFill>
                  <a:srgbClr val="3333CC"/>
                </a:solidFill>
              </a:rPr>
              <a:t>(</a:t>
            </a:r>
            <a:br>
              <a:rPr lang="en-US" altLang="zh-CN" sz="2800">
                <a:solidFill>
                  <a:srgbClr val="3333CC"/>
                </a:solidFill>
              </a:rPr>
            </a:br>
            <a:r>
              <a:rPr lang="zh-CN" altLang="en-US" sz="2800">
                <a:solidFill>
                  <a:srgbClr val="3333CC"/>
                </a:solidFill>
              </a:rPr>
              <a:t>压栈</a:t>
            </a:r>
            <a:r>
              <a:rPr lang="en-US" altLang="zh-CN" sz="2800">
                <a:solidFill>
                  <a:srgbClr val="3333CC"/>
                </a:solidFill>
              </a:rPr>
              <a:t>+</a:t>
            </a:r>
            <a:r>
              <a:rPr lang="zh-CN" altLang="en-US" sz="2800">
                <a:solidFill>
                  <a:srgbClr val="3333CC"/>
                </a:solidFill>
              </a:rPr>
              <a:t>和状态</a:t>
            </a:r>
            <a:r>
              <a:rPr lang="en-US" altLang="zh-CN" sz="2800">
                <a:solidFill>
                  <a:srgbClr val="3333CC"/>
                </a:solidFill>
              </a:rPr>
              <a:t>4</a:t>
            </a:r>
            <a:r>
              <a:rPr lang="zh-CN" altLang="en-US" sz="2800">
                <a:solidFill>
                  <a:srgbClr val="3333CC"/>
                </a:solidFill>
              </a:rPr>
              <a:t>，输出错误信息“缺少运算符”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800">
                <a:solidFill>
                  <a:srgbClr val="3333CC"/>
                </a:solidFill>
              </a:rPr>
              <a:t>e4</a:t>
            </a:r>
            <a:r>
              <a:rPr lang="zh-CN" altLang="en-US" sz="2800">
                <a:solidFill>
                  <a:srgbClr val="3333CC"/>
                </a:solidFill>
              </a:rPr>
              <a:t>：状态</a:t>
            </a:r>
            <a:r>
              <a:rPr lang="en-US" altLang="zh-CN" sz="2800">
                <a:solidFill>
                  <a:srgbClr val="3333CC"/>
                </a:solidFill>
              </a:rPr>
              <a:t>6</a:t>
            </a:r>
            <a:r>
              <a:rPr lang="zh-CN" altLang="en-US" sz="2800">
                <a:solidFill>
                  <a:srgbClr val="3333CC"/>
                </a:solidFill>
              </a:rPr>
              <a:t>期待运算符或</a:t>
            </a:r>
            <a:r>
              <a:rPr lang="en-US" altLang="zh-CN" sz="2800">
                <a:solidFill>
                  <a:srgbClr val="3333CC"/>
                </a:solidFill>
              </a:rPr>
              <a:t>)</a:t>
            </a:r>
            <a:r>
              <a:rPr lang="zh-CN" altLang="en-US" sz="2800">
                <a:solidFill>
                  <a:srgbClr val="3333CC"/>
                </a:solidFill>
              </a:rPr>
              <a:t>，但遇到</a:t>
            </a:r>
            <a:r>
              <a:rPr lang="en-US" altLang="zh-CN" sz="2800">
                <a:solidFill>
                  <a:srgbClr val="3333CC"/>
                </a:solidFill>
              </a:rPr>
              <a:t>$</a:t>
            </a:r>
            <a:br>
              <a:rPr lang="en-US" altLang="zh-CN" sz="2800">
                <a:solidFill>
                  <a:srgbClr val="3333CC"/>
                </a:solidFill>
              </a:rPr>
            </a:br>
            <a:r>
              <a:rPr lang="zh-CN" altLang="en-US" sz="2800">
                <a:solidFill>
                  <a:srgbClr val="3333CC"/>
                </a:solidFill>
              </a:rPr>
              <a:t>压栈</a:t>
            </a:r>
            <a:r>
              <a:rPr lang="en-US" altLang="zh-CN" sz="2800">
                <a:solidFill>
                  <a:srgbClr val="3333CC"/>
                </a:solidFill>
              </a:rPr>
              <a:t>)</a:t>
            </a:r>
            <a:r>
              <a:rPr lang="zh-CN" altLang="en-US" sz="2800">
                <a:solidFill>
                  <a:srgbClr val="3333CC"/>
                </a:solidFill>
              </a:rPr>
              <a:t>和状态</a:t>
            </a:r>
            <a:r>
              <a:rPr lang="en-US" altLang="zh-CN" sz="2800">
                <a:solidFill>
                  <a:srgbClr val="3333CC"/>
                </a:solidFill>
              </a:rPr>
              <a:t>9</a:t>
            </a:r>
            <a:r>
              <a:rPr lang="zh-CN" altLang="en-US" sz="2800">
                <a:solidFill>
                  <a:srgbClr val="3333CC"/>
                </a:solidFill>
              </a:rPr>
              <a:t>，输出错误信息“缺少</a:t>
            </a:r>
            <a:r>
              <a:rPr lang="en-US" altLang="zh-CN" sz="2800">
                <a:solidFill>
                  <a:srgbClr val="3333CC"/>
                </a:solidFill>
              </a:rPr>
              <a:t>)”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F97A38D-BA7C-4544-A127-52FE8D7D837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1834560"/>
              <a:ext cx="6706080" cy="37296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F97A38D-BA7C-4544-A127-52FE8D7D837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1825200"/>
                <a:ext cx="6724800" cy="37483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8FD89D66-D3DD-41CD-9419-24929E62EE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4149"/>
    </mc:Choice>
    <mc:Fallback>
      <p:transition spd="slow" advTm="1541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FB4E70BE-E142-4F87-8684-F4C89E624D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4.50</a:t>
            </a:r>
            <a:r>
              <a:rPr lang="zh-CN" altLang="en-US"/>
              <a:t>（续）</a:t>
            </a:r>
          </a:p>
        </p:txBody>
      </p:sp>
      <p:sp>
        <p:nvSpPr>
          <p:cNvPr id="10243" name="Line 30">
            <a:extLst>
              <a:ext uri="{FF2B5EF4-FFF2-40B4-BE49-F238E27FC236}">
                <a16:creationId xmlns:a16="http://schemas.microsoft.com/office/drawing/2014/main" id="{E6E4DF83-BC54-4800-BDDB-4A1F3556040C}"/>
              </a:ext>
            </a:extLst>
          </p:cNvPr>
          <p:cNvSpPr>
            <a:spLocks noChangeShapeType="1"/>
          </p:cNvSpPr>
          <p:nvPr/>
        </p:nvSpPr>
        <p:spPr bwMode="auto">
          <a:xfrm>
            <a:off x="1447800" y="1371600"/>
            <a:ext cx="7197725" cy="158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244" name="Line 31">
            <a:extLst>
              <a:ext uri="{FF2B5EF4-FFF2-40B4-BE49-F238E27FC236}">
                <a16:creationId xmlns:a16="http://schemas.microsoft.com/office/drawing/2014/main" id="{FDF6288F-44F4-40CD-B044-3C1C853E4DF2}"/>
              </a:ext>
            </a:extLst>
          </p:cNvPr>
          <p:cNvSpPr>
            <a:spLocks noChangeShapeType="1"/>
          </p:cNvSpPr>
          <p:nvPr/>
        </p:nvSpPr>
        <p:spPr bwMode="auto">
          <a:xfrm>
            <a:off x="1447800" y="1447800"/>
            <a:ext cx="7197725" cy="158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245" name="Line 32">
            <a:extLst>
              <a:ext uri="{FF2B5EF4-FFF2-40B4-BE49-F238E27FC236}">
                <a16:creationId xmlns:a16="http://schemas.microsoft.com/office/drawing/2014/main" id="{FEC674FC-FB04-4D8E-B6B9-DF5232039FC7}"/>
              </a:ext>
            </a:extLst>
          </p:cNvPr>
          <p:cNvSpPr>
            <a:spLocks noChangeShapeType="1"/>
          </p:cNvSpPr>
          <p:nvPr/>
        </p:nvSpPr>
        <p:spPr bwMode="auto">
          <a:xfrm>
            <a:off x="1447800" y="1752600"/>
            <a:ext cx="7197725" cy="158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246" name="Line 33">
            <a:extLst>
              <a:ext uri="{FF2B5EF4-FFF2-40B4-BE49-F238E27FC236}">
                <a16:creationId xmlns:a16="http://schemas.microsoft.com/office/drawing/2014/main" id="{B8B5E683-092F-4988-A7B3-FE061F4A79E4}"/>
              </a:ext>
            </a:extLst>
          </p:cNvPr>
          <p:cNvSpPr>
            <a:spLocks noChangeShapeType="1"/>
          </p:cNvSpPr>
          <p:nvPr/>
        </p:nvSpPr>
        <p:spPr bwMode="auto">
          <a:xfrm>
            <a:off x="1447800" y="5943600"/>
            <a:ext cx="7197725" cy="158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247" name="Line 34">
            <a:extLst>
              <a:ext uri="{FF2B5EF4-FFF2-40B4-BE49-F238E27FC236}">
                <a16:creationId xmlns:a16="http://schemas.microsoft.com/office/drawing/2014/main" id="{8F3B2488-AFF2-4F4F-A99E-381778F748EF}"/>
              </a:ext>
            </a:extLst>
          </p:cNvPr>
          <p:cNvSpPr>
            <a:spLocks noChangeShapeType="1"/>
          </p:cNvSpPr>
          <p:nvPr/>
        </p:nvSpPr>
        <p:spPr bwMode="auto">
          <a:xfrm>
            <a:off x="4876800" y="1447800"/>
            <a:ext cx="1588" cy="44989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248" name="Line 35">
            <a:extLst>
              <a:ext uri="{FF2B5EF4-FFF2-40B4-BE49-F238E27FC236}">
                <a16:creationId xmlns:a16="http://schemas.microsoft.com/office/drawing/2014/main" id="{DC5BDC2B-0CB4-47A3-B5C7-5BE6E6DD2F08}"/>
              </a:ext>
            </a:extLst>
          </p:cNvPr>
          <p:cNvSpPr>
            <a:spLocks noChangeShapeType="1"/>
          </p:cNvSpPr>
          <p:nvPr/>
        </p:nvSpPr>
        <p:spPr bwMode="auto">
          <a:xfrm>
            <a:off x="3503613" y="1447800"/>
            <a:ext cx="1587" cy="44989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249" name="Text Box 36">
            <a:extLst>
              <a:ext uri="{FF2B5EF4-FFF2-40B4-BE49-F238E27FC236}">
                <a16:creationId xmlns:a16="http://schemas.microsoft.com/office/drawing/2014/main" id="{06A61473-F410-41FE-A1E9-0CF4E50527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828800"/>
            <a:ext cx="7086600" cy="403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$0		   </a:t>
            </a:r>
            <a:r>
              <a:rPr kumimoji="0" lang="en-US" altLang="zh-CN" sz="2400" b="1">
                <a:solidFill>
                  <a:schemeClr val="accent2"/>
                </a:solidFill>
              </a:rPr>
              <a:t>id + )</a:t>
            </a:r>
            <a:r>
              <a:rPr kumimoji="0" lang="en-US" altLang="zh-CN" sz="2400" b="1"/>
              <a:t>$	</a:t>
            </a:r>
          </a:p>
          <a:p>
            <a:pPr eaLnBrk="1" hangingPunct="1"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$0 </a:t>
            </a:r>
            <a:r>
              <a:rPr kumimoji="0" lang="en-US" altLang="zh-CN" sz="2400" b="1">
                <a:solidFill>
                  <a:schemeClr val="accent2"/>
                </a:solidFill>
              </a:rPr>
              <a:t>id </a:t>
            </a:r>
            <a:r>
              <a:rPr kumimoji="0" lang="en-US" altLang="zh-CN" sz="2400" b="1"/>
              <a:t>3</a:t>
            </a:r>
            <a:r>
              <a:rPr kumimoji="0" lang="en-US" altLang="zh-CN" sz="2400" b="1">
                <a:solidFill>
                  <a:schemeClr val="accent2"/>
                </a:solidFill>
              </a:rPr>
              <a:t>		        + )</a:t>
            </a:r>
            <a:r>
              <a:rPr kumimoji="0" lang="en-US" altLang="zh-CN" sz="2400" b="1"/>
              <a:t>$	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$0 E 1</a:t>
            </a:r>
            <a:r>
              <a:rPr kumimoji="0" lang="en-US" altLang="zh-CN" sz="2400" b="1">
                <a:solidFill>
                  <a:schemeClr val="accent2"/>
                </a:solidFill>
              </a:rPr>
              <a:t>		        + )</a:t>
            </a:r>
            <a:r>
              <a:rPr kumimoji="0" lang="en-US" altLang="zh-CN" sz="2400" b="1"/>
              <a:t>$	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$0 E 1 </a:t>
            </a:r>
            <a:r>
              <a:rPr kumimoji="0" lang="en-US" altLang="zh-CN" sz="2400" b="1">
                <a:solidFill>
                  <a:srgbClr val="3333CC"/>
                </a:solidFill>
              </a:rPr>
              <a:t>+</a:t>
            </a:r>
            <a:r>
              <a:rPr kumimoji="0" lang="en-US" altLang="zh-CN" sz="2400" b="1"/>
              <a:t> 4</a:t>
            </a:r>
            <a:r>
              <a:rPr kumimoji="0" lang="en-US" altLang="zh-CN" sz="2400" b="1">
                <a:solidFill>
                  <a:schemeClr val="accent2"/>
                </a:solidFill>
              </a:rPr>
              <a:t>	           )</a:t>
            </a:r>
            <a:r>
              <a:rPr kumimoji="0" lang="en-US" altLang="zh-CN" sz="2400" b="1"/>
              <a:t>$	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$0 E 1 </a:t>
            </a:r>
            <a:r>
              <a:rPr kumimoji="0" lang="en-US" altLang="zh-CN" sz="2400" b="1">
                <a:solidFill>
                  <a:srgbClr val="3333CC"/>
                </a:solidFill>
              </a:rPr>
              <a:t>+</a:t>
            </a:r>
            <a:r>
              <a:rPr kumimoji="0" lang="en-US" altLang="zh-CN" sz="2400" b="1"/>
              <a:t> 4</a:t>
            </a:r>
            <a:r>
              <a:rPr kumimoji="0" lang="en-US" altLang="zh-CN" sz="2400" b="1">
                <a:solidFill>
                  <a:schemeClr val="accent2"/>
                </a:solidFill>
              </a:rPr>
              <a:t>	             </a:t>
            </a:r>
            <a:r>
              <a:rPr kumimoji="0" lang="en-US" altLang="zh-CN" sz="2400" b="1"/>
              <a:t>$	e2:“</a:t>
            </a:r>
            <a:r>
              <a:rPr kumimoji="0" lang="zh-CN" altLang="en-US" sz="2400" b="1"/>
              <a:t>未匹配右括号”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400" b="1">
                <a:solidFill>
                  <a:schemeClr val="accent2"/>
                </a:solidFill>
              </a:rPr>
              <a:t> 		         	</a:t>
            </a:r>
            <a:r>
              <a:rPr kumimoji="0" lang="zh-CN" altLang="en-US" sz="2400" b="1"/>
              <a:t>	将其删除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$0 E 1 </a:t>
            </a:r>
            <a:r>
              <a:rPr kumimoji="0" lang="en-US" altLang="zh-CN" sz="2400" b="1">
                <a:solidFill>
                  <a:srgbClr val="3333CC"/>
                </a:solidFill>
              </a:rPr>
              <a:t>+</a:t>
            </a:r>
            <a:r>
              <a:rPr kumimoji="0" lang="en-US" altLang="zh-CN" sz="2400" b="1"/>
              <a:t> 4 </a:t>
            </a:r>
            <a:r>
              <a:rPr kumimoji="0" lang="en-US" altLang="zh-CN" sz="2400" b="1">
                <a:solidFill>
                  <a:srgbClr val="3333CC"/>
                </a:solidFill>
              </a:rPr>
              <a:t>id</a:t>
            </a:r>
            <a:r>
              <a:rPr kumimoji="0" lang="en-US" altLang="zh-CN" sz="2400" b="1"/>
              <a:t> 3</a:t>
            </a:r>
            <a:r>
              <a:rPr kumimoji="0" lang="en-US" altLang="zh-CN" sz="2400" b="1">
                <a:solidFill>
                  <a:schemeClr val="accent2"/>
                </a:solidFill>
              </a:rPr>
              <a:t>            </a:t>
            </a:r>
            <a:r>
              <a:rPr kumimoji="0" lang="en-US" altLang="zh-CN" sz="2400" b="1"/>
              <a:t>$	e1:“</a:t>
            </a:r>
            <a:r>
              <a:rPr kumimoji="0" lang="zh-CN" altLang="en-US" sz="2400" b="1"/>
              <a:t>缺少运算数”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400" b="1"/>
              <a:t> </a:t>
            </a:r>
            <a:r>
              <a:rPr kumimoji="0" lang="zh-CN" altLang="en-US" sz="2400" b="1">
                <a:solidFill>
                  <a:schemeClr val="accent2"/>
                </a:solidFill>
              </a:rPr>
              <a:t> 		           	</a:t>
            </a:r>
            <a:r>
              <a:rPr kumimoji="0" lang="zh-CN" altLang="en-US" sz="2400" b="1"/>
              <a:t>	压栈</a:t>
            </a:r>
            <a:r>
              <a:rPr kumimoji="0" lang="en-US" altLang="zh-CN" sz="2400" b="1"/>
              <a:t>id</a:t>
            </a:r>
            <a:r>
              <a:rPr kumimoji="0" lang="zh-CN" altLang="en-US" sz="2400" b="1"/>
              <a:t>和状态</a:t>
            </a:r>
            <a:r>
              <a:rPr kumimoji="0" lang="en-US" altLang="zh-CN" sz="2400" b="1"/>
              <a:t>3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$0 E 1 </a:t>
            </a:r>
            <a:r>
              <a:rPr kumimoji="0" lang="en-US" altLang="zh-CN" sz="2400" b="1">
                <a:solidFill>
                  <a:srgbClr val="3333CC"/>
                </a:solidFill>
              </a:rPr>
              <a:t>+</a:t>
            </a:r>
            <a:r>
              <a:rPr kumimoji="0" lang="en-US" altLang="zh-CN" sz="2400" b="1"/>
              <a:t> 4 E 7</a:t>
            </a:r>
            <a:r>
              <a:rPr kumimoji="0" lang="en-US" altLang="zh-CN" sz="2400" b="1">
                <a:solidFill>
                  <a:schemeClr val="accent2"/>
                </a:solidFill>
              </a:rPr>
              <a:t>            </a:t>
            </a:r>
            <a:r>
              <a:rPr kumimoji="0" lang="en-US" altLang="zh-CN" sz="2400" b="1"/>
              <a:t>$	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$0 E 1	 </a:t>
            </a:r>
            <a:r>
              <a:rPr kumimoji="0" lang="en-US" altLang="zh-CN" sz="2400" b="1">
                <a:solidFill>
                  <a:schemeClr val="accent2"/>
                </a:solidFill>
              </a:rPr>
              <a:t>	            </a:t>
            </a:r>
            <a:r>
              <a:rPr kumimoji="0" lang="en-US" altLang="zh-CN" sz="2400" b="1"/>
              <a:t>$	</a:t>
            </a:r>
          </a:p>
        </p:txBody>
      </p:sp>
      <p:sp>
        <p:nvSpPr>
          <p:cNvPr id="10250" name="Text Box 37">
            <a:extLst>
              <a:ext uri="{FF2B5EF4-FFF2-40B4-BE49-F238E27FC236}">
                <a16:creationId xmlns:a16="http://schemas.microsoft.com/office/drawing/2014/main" id="{F1BA7E04-5406-49C8-A536-29FC026180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200" y="1828800"/>
            <a:ext cx="15240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endParaRPr kumimoji="0" lang="zh-CN" altLang="zh-CN" sz="1600" b="1"/>
          </a:p>
        </p:txBody>
      </p:sp>
      <p:sp>
        <p:nvSpPr>
          <p:cNvPr id="10251" name="Text Box 38">
            <a:extLst>
              <a:ext uri="{FF2B5EF4-FFF2-40B4-BE49-F238E27FC236}">
                <a16:creationId xmlns:a16="http://schemas.microsoft.com/office/drawing/2014/main" id="{B8A69EFA-52AE-431B-9049-9CC7AF29F6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371600"/>
            <a:ext cx="1295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STACK</a:t>
            </a:r>
          </a:p>
        </p:txBody>
      </p:sp>
      <p:sp>
        <p:nvSpPr>
          <p:cNvPr id="10252" name="Text Box 39">
            <a:extLst>
              <a:ext uri="{FF2B5EF4-FFF2-40B4-BE49-F238E27FC236}">
                <a16:creationId xmlns:a16="http://schemas.microsoft.com/office/drawing/2014/main" id="{245D9F88-B9A2-4670-A2A8-2F3E1018DD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1371600"/>
            <a:ext cx="1219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INPUT</a:t>
            </a:r>
          </a:p>
        </p:txBody>
      </p:sp>
      <p:sp>
        <p:nvSpPr>
          <p:cNvPr id="10253" name="Text Box 40">
            <a:extLst>
              <a:ext uri="{FF2B5EF4-FFF2-40B4-BE49-F238E27FC236}">
                <a16:creationId xmlns:a16="http://schemas.microsoft.com/office/drawing/2014/main" id="{6D1C5D3B-DDF6-4939-BEE1-53DCAAC7D0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5400" y="1371600"/>
            <a:ext cx="1447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Remark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495BD7A-EBF2-4843-B6A1-16EC1D7CF23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962360" y="1828800"/>
              <a:ext cx="5769000" cy="40543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495BD7A-EBF2-4843-B6A1-16EC1D7CF23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53000" y="1819440"/>
                <a:ext cx="5787720" cy="4073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A4BA46D-40CB-44AE-A75F-408E07F918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108"/>
    </mc:Choice>
    <mc:Fallback>
      <p:transition spd="slow" advTm="941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FC5DF11B-0DCC-49A2-8613-30BCF9206B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4.9  Yacc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E4443AD9-FB10-437B-B81F-5DF317E9F4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8768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%{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olidFill>
                  <a:srgbClr val="3333CC"/>
                </a:solidFill>
              </a:rPr>
              <a:t>#include</a:t>
            </a:r>
            <a:r>
              <a:rPr lang="en-US" altLang="zh-CN" sz="2400"/>
              <a:t> &lt;ctype.h&gt;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olidFill>
                  <a:srgbClr val="3333CC"/>
                </a:solidFill>
              </a:rPr>
              <a:t>#include</a:t>
            </a:r>
            <a:r>
              <a:rPr lang="en-US" altLang="zh-CN" sz="2400"/>
              <a:t> &lt;stdio.h&gt;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olidFill>
                  <a:srgbClr val="3333CC"/>
                </a:solidFill>
              </a:rPr>
              <a:t>#include</a:t>
            </a:r>
            <a:r>
              <a:rPr lang="en-US" altLang="zh-CN" sz="2400"/>
              <a:t> "expr_lexer.h"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%}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zh-CN" sz="2400"/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%</a:t>
            </a:r>
            <a:r>
              <a:rPr lang="en-US" altLang="zh-CN" sz="2400">
                <a:solidFill>
                  <a:srgbClr val="FF3300"/>
                </a:solidFill>
              </a:rPr>
              <a:t>include</a:t>
            </a:r>
            <a:r>
              <a:rPr lang="en-US" altLang="zh-CN" sz="2400"/>
              <a:t> {	</a:t>
            </a:r>
            <a:r>
              <a:rPr lang="en-US" altLang="zh-CN" sz="2400">
                <a:solidFill>
                  <a:srgbClr val="3333CC"/>
                </a:solidFill>
              </a:rPr>
              <a:t>//</a:t>
            </a:r>
            <a:r>
              <a:rPr lang="zh-CN" altLang="en-US" sz="2400">
                <a:solidFill>
                  <a:srgbClr val="3333CC"/>
                </a:solidFill>
              </a:rPr>
              <a:t>将代码加入生成的头文件中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olidFill>
                  <a:srgbClr val="3333CC"/>
                </a:solidFill>
              </a:rPr>
              <a:t>#ifndef</a:t>
            </a:r>
            <a:r>
              <a:rPr lang="en-US" altLang="zh-CN" sz="2400"/>
              <a:t> YYSTYPE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olidFill>
                  <a:srgbClr val="3333CC"/>
                </a:solidFill>
              </a:rPr>
              <a:t>#define</a:t>
            </a:r>
            <a:r>
              <a:rPr lang="en-US" altLang="zh-CN" sz="2400"/>
              <a:t> YYSTYPE </a:t>
            </a:r>
            <a:r>
              <a:rPr lang="en-US" altLang="zh-CN" sz="2400">
                <a:solidFill>
                  <a:srgbClr val="3333CC"/>
                </a:solidFill>
              </a:rPr>
              <a:t>double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olidFill>
                  <a:srgbClr val="3333CC"/>
                </a:solidFill>
              </a:rPr>
              <a:t>#endif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}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7DC2143-65E5-42AB-B023-BBFEBDA9271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1406880"/>
              <a:ext cx="3463560" cy="33854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7DC2143-65E5-42AB-B023-BBFEBDA9271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1397520"/>
                <a:ext cx="3482280" cy="34041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BD6DEE4-0DCD-464A-869D-76CCC5C2CA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393"/>
    </mc:Choice>
    <mc:Fallback>
      <p:transition spd="slow" advTm="563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9799292A-713E-490A-A34D-112DC7CBDE5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Yacc</a:t>
            </a:r>
            <a:r>
              <a:rPr lang="zh-CN" altLang="en-US"/>
              <a:t>程序（续）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0E474C39-C64C-452C-A477-737215F7546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8768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%</a:t>
            </a:r>
            <a:r>
              <a:rPr lang="en-US" altLang="zh-CN" sz="2400">
                <a:solidFill>
                  <a:srgbClr val="FF3300"/>
                </a:solidFill>
              </a:rPr>
              <a:t>token</a:t>
            </a:r>
            <a:r>
              <a:rPr lang="en-US" altLang="zh-CN" sz="2400"/>
              <a:t> </a:t>
            </a:r>
            <a:r>
              <a:rPr lang="en-US" altLang="zh-CN" sz="2400">
                <a:solidFill>
                  <a:srgbClr val="3333CC"/>
                </a:solidFill>
              </a:rPr>
              <a:t>NUMBER</a:t>
            </a:r>
            <a:r>
              <a:rPr lang="en-US" altLang="zh-CN" sz="2400"/>
              <a:t>	</a:t>
            </a:r>
            <a:r>
              <a:rPr lang="en-US" altLang="zh-CN" sz="2400">
                <a:solidFill>
                  <a:srgbClr val="3333CC"/>
                </a:solidFill>
              </a:rPr>
              <a:t>//</a:t>
            </a:r>
            <a:r>
              <a:rPr lang="zh-CN" altLang="en-US" sz="2400">
                <a:solidFill>
                  <a:srgbClr val="3333CC"/>
                </a:solidFill>
              </a:rPr>
              <a:t>定义单词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%</a:t>
            </a:r>
            <a:r>
              <a:rPr lang="en-US" altLang="zh-CN" sz="2400">
                <a:solidFill>
                  <a:srgbClr val="FF3300"/>
                </a:solidFill>
              </a:rPr>
              <a:t>left</a:t>
            </a:r>
            <a:r>
              <a:rPr lang="en-US" altLang="zh-CN" sz="2400"/>
              <a:t> </a:t>
            </a:r>
            <a:r>
              <a:rPr lang="en-US" altLang="zh-CN" sz="2400">
                <a:solidFill>
                  <a:srgbClr val="3333CC"/>
                </a:solidFill>
              </a:rPr>
              <a:t>‘+’ ‘-’</a:t>
            </a:r>
            <a:r>
              <a:rPr lang="en-US" altLang="zh-CN" sz="2400"/>
              <a:t>		</a:t>
            </a:r>
            <a:r>
              <a:rPr lang="en-US" altLang="zh-CN" sz="2400">
                <a:solidFill>
                  <a:srgbClr val="3333CC"/>
                </a:solidFill>
              </a:rPr>
              <a:t>//</a:t>
            </a:r>
            <a:r>
              <a:rPr lang="zh-CN" altLang="en-US" sz="2400">
                <a:solidFill>
                  <a:srgbClr val="3333CC"/>
                </a:solidFill>
              </a:rPr>
              <a:t>定义优先级（由低到高）、结合率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%</a:t>
            </a:r>
            <a:r>
              <a:rPr lang="en-US" altLang="zh-CN" sz="2400">
                <a:solidFill>
                  <a:srgbClr val="FF3300"/>
                </a:solidFill>
              </a:rPr>
              <a:t>left</a:t>
            </a:r>
            <a:r>
              <a:rPr lang="en-US" altLang="zh-CN" sz="2400"/>
              <a:t> </a:t>
            </a:r>
            <a:r>
              <a:rPr lang="en-US" altLang="zh-CN" sz="2400">
                <a:solidFill>
                  <a:srgbClr val="3333CC"/>
                </a:solidFill>
              </a:rPr>
              <a:t>‘*’ ‘/’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%</a:t>
            </a:r>
            <a:r>
              <a:rPr lang="en-US" altLang="zh-CN" sz="2400">
                <a:solidFill>
                  <a:srgbClr val="FF3300"/>
                </a:solidFill>
              </a:rPr>
              <a:t>right</a:t>
            </a:r>
            <a:r>
              <a:rPr lang="en-US" altLang="zh-CN" sz="2400"/>
              <a:t> </a:t>
            </a:r>
            <a:r>
              <a:rPr lang="en-US" altLang="zh-CN" sz="2400">
                <a:solidFill>
                  <a:srgbClr val="3333CC"/>
                </a:solidFill>
              </a:rPr>
              <a:t>UMINUS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zh-CN" sz="2400"/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%%			//</a:t>
            </a:r>
            <a:r>
              <a:rPr lang="zh-CN" altLang="en-US" sz="2400"/>
              <a:t>定义段结束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zh-CN" altLang="en-US" sz="2400"/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olidFill>
                  <a:srgbClr val="3333CC"/>
                </a:solidFill>
              </a:rPr>
              <a:t>lines</a:t>
            </a:r>
            <a:r>
              <a:rPr lang="en-US" altLang="zh-CN" sz="2400"/>
              <a:t>	:	</a:t>
            </a:r>
            <a:r>
              <a:rPr lang="en-US" altLang="zh-CN" sz="2400">
                <a:solidFill>
                  <a:srgbClr val="3333CC"/>
                </a:solidFill>
              </a:rPr>
              <a:t>lines expr '\n'</a:t>
            </a:r>
            <a:r>
              <a:rPr lang="en-US" altLang="zh-CN" sz="2400"/>
              <a:t>	{ printf("%g\n", </a:t>
            </a:r>
            <a:r>
              <a:rPr lang="en-US" altLang="zh-CN" sz="2400">
                <a:solidFill>
                  <a:srgbClr val="3333CC"/>
                </a:solidFill>
              </a:rPr>
              <a:t>$2</a:t>
            </a:r>
            <a:r>
              <a:rPr lang="en-US" altLang="zh-CN" sz="2400"/>
              <a:t>); 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|	</a:t>
            </a:r>
            <a:r>
              <a:rPr lang="en-US" altLang="zh-CN" sz="2400">
                <a:solidFill>
                  <a:srgbClr val="3333CC"/>
                </a:solidFill>
              </a:rPr>
              <a:t>lines '\n'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|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;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AD310424-2161-4914-9D6E-323BC961091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1624320"/>
              <a:ext cx="6488640" cy="44809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AD310424-2161-4914-9D6E-323BC961091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1614960"/>
                <a:ext cx="6507360" cy="44996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6E762086-0D43-465F-9F76-23206A9469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180"/>
    </mc:Choice>
    <mc:Fallback>
      <p:transition spd="slow" advTm="241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21AEBE04-DBDC-4E0D-9AD0-68134F5445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Yacc</a:t>
            </a:r>
            <a:r>
              <a:rPr lang="zh-CN" altLang="en-US"/>
              <a:t>程序（续）</a:t>
            </a:r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7D389A2D-C86D-44CA-A5C9-8544156F2C3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8768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olidFill>
                  <a:srgbClr val="3333CC"/>
                </a:solidFill>
              </a:rPr>
              <a:t>expr</a:t>
            </a:r>
            <a:r>
              <a:rPr lang="en-US" altLang="zh-CN" sz="2400"/>
              <a:t>	:	</a:t>
            </a:r>
            <a:r>
              <a:rPr lang="en-US" altLang="zh-CN" sz="2400">
                <a:solidFill>
                  <a:srgbClr val="3333CC"/>
                </a:solidFill>
              </a:rPr>
              <a:t>expr '+' expr</a:t>
            </a:r>
            <a:r>
              <a:rPr lang="en-US" altLang="zh-CN" sz="2400"/>
              <a:t>	{ </a:t>
            </a:r>
            <a:r>
              <a:rPr lang="en-US" altLang="zh-CN" sz="2400">
                <a:solidFill>
                  <a:srgbClr val="FF3300"/>
                </a:solidFill>
              </a:rPr>
              <a:t>$$</a:t>
            </a:r>
            <a:r>
              <a:rPr lang="en-US" altLang="zh-CN" sz="2400"/>
              <a:t> = </a:t>
            </a:r>
            <a:r>
              <a:rPr lang="en-US" altLang="zh-CN" sz="2400">
                <a:solidFill>
                  <a:srgbClr val="FF3300"/>
                </a:solidFill>
              </a:rPr>
              <a:t>$1</a:t>
            </a:r>
            <a:r>
              <a:rPr lang="en-US" altLang="zh-CN" sz="2400"/>
              <a:t> + </a:t>
            </a:r>
            <a:r>
              <a:rPr lang="en-US" altLang="zh-CN" sz="2400">
                <a:solidFill>
                  <a:srgbClr val="FF3300"/>
                </a:solidFill>
              </a:rPr>
              <a:t>$3</a:t>
            </a:r>
            <a:r>
              <a:rPr lang="en-US" altLang="zh-CN" sz="2400"/>
              <a:t>; 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|	</a:t>
            </a:r>
            <a:r>
              <a:rPr lang="en-US" altLang="zh-CN" sz="2400">
                <a:solidFill>
                  <a:srgbClr val="3333CC"/>
                </a:solidFill>
              </a:rPr>
              <a:t>expr '-' expr</a:t>
            </a:r>
            <a:r>
              <a:rPr lang="en-US" altLang="zh-CN" sz="2400"/>
              <a:t>	{ </a:t>
            </a:r>
            <a:r>
              <a:rPr lang="en-US" altLang="zh-CN" sz="2400">
                <a:solidFill>
                  <a:srgbClr val="FF3300"/>
                </a:solidFill>
              </a:rPr>
              <a:t>$$</a:t>
            </a:r>
            <a:r>
              <a:rPr lang="en-US" altLang="zh-CN" sz="2400"/>
              <a:t> = </a:t>
            </a:r>
            <a:r>
              <a:rPr lang="en-US" altLang="zh-CN" sz="2400">
                <a:solidFill>
                  <a:srgbClr val="FF3300"/>
                </a:solidFill>
              </a:rPr>
              <a:t>$1</a:t>
            </a:r>
            <a:r>
              <a:rPr lang="en-US" altLang="zh-CN" sz="2400"/>
              <a:t> - </a:t>
            </a:r>
            <a:r>
              <a:rPr lang="en-US" altLang="zh-CN" sz="2400">
                <a:solidFill>
                  <a:srgbClr val="FF3300"/>
                </a:solidFill>
              </a:rPr>
              <a:t>$3</a:t>
            </a:r>
            <a:r>
              <a:rPr lang="en-US" altLang="zh-CN" sz="2400"/>
              <a:t>; 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|	</a:t>
            </a:r>
            <a:r>
              <a:rPr lang="en-US" altLang="zh-CN" sz="2400">
                <a:solidFill>
                  <a:srgbClr val="3333CC"/>
                </a:solidFill>
              </a:rPr>
              <a:t>expr '*' expr</a:t>
            </a:r>
            <a:r>
              <a:rPr lang="en-US" altLang="zh-CN" sz="2400"/>
              <a:t>	{ </a:t>
            </a:r>
            <a:r>
              <a:rPr lang="en-US" altLang="zh-CN" sz="2400">
                <a:solidFill>
                  <a:srgbClr val="FF3300"/>
                </a:solidFill>
              </a:rPr>
              <a:t>$$</a:t>
            </a:r>
            <a:r>
              <a:rPr lang="en-US" altLang="zh-CN" sz="2400"/>
              <a:t> = </a:t>
            </a:r>
            <a:r>
              <a:rPr lang="en-US" altLang="zh-CN" sz="2400">
                <a:solidFill>
                  <a:srgbClr val="FF3300"/>
                </a:solidFill>
              </a:rPr>
              <a:t>$1</a:t>
            </a:r>
            <a:r>
              <a:rPr lang="en-US" altLang="zh-CN" sz="2400"/>
              <a:t> * </a:t>
            </a:r>
            <a:r>
              <a:rPr lang="en-US" altLang="zh-CN" sz="2400">
                <a:solidFill>
                  <a:srgbClr val="FF3300"/>
                </a:solidFill>
              </a:rPr>
              <a:t>$3</a:t>
            </a:r>
            <a:r>
              <a:rPr lang="en-US" altLang="zh-CN" sz="2400"/>
              <a:t>; 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|	</a:t>
            </a:r>
            <a:r>
              <a:rPr lang="en-US" altLang="zh-CN" sz="2400">
                <a:solidFill>
                  <a:srgbClr val="3333CC"/>
                </a:solidFill>
              </a:rPr>
              <a:t>expr '/' expr</a:t>
            </a:r>
            <a:r>
              <a:rPr lang="en-US" altLang="zh-CN" sz="2400"/>
              <a:t>	{</a:t>
            </a:r>
            <a:r>
              <a:rPr lang="en-US" altLang="zh-CN" sz="2400">
                <a:solidFill>
                  <a:srgbClr val="FF3300"/>
                </a:solidFill>
              </a:rPr>
              <a:t> $$</a:t>
            </a:r>
            <a:r>
              <a:rPr lang="en-US" altLang="zh-CN" sz="2400"/>
              <a:t> = </a:t>
            </a:r>
            <a:r>
              <a:rPr lang="en-US" altLang="zh-CN" sz="2400">
                <a:solidFill>
                  <a:srgbClr val="FF3300"/>
                </a:solidFill>
              </a:rPr>
              <a:t>$1</a:t>
            </a:r>
            <a:r>
              <a:rPr lang="en-US" altLang="zh-CN" sz="2400"/>
              <a:t> / </a:t>
            </a:r>
            <a:r>
              <a:rPr lang="en-US" altLang="zh-CN" sz="2400">
                <a:solidFill>
                  <a:srgbClr val="FF3300"/>
                </a:solidFill>
              </a:rPr>
              <a:t>$3</a:t>
            </a:r>
            <a:r>
              <a:rPr lang="en-US" altLang="zh-CN" sz="2400"/>
              <a:t>; 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|	</a:t>
            </a:r>
            <a:r>
              <a:rPr lang="en-US" altLang="zh-CN" sz="2400">
                <a:solidFill>
                  <a:srgbClr val="3333CC"/>
                </a:solidFill>
              </a:rPr>
              <a:t>'(' expr ')'</a:t>
            </a:r>
            <a:r>
              <a:rPr lang="en-US" altLang="zh-CN" sz="2400"/>
              <a:t>	{ </a:t>
            </a:r>
            <a:r>
              <a:rPr lang="en-US" altLang="zh-CN" sz="2400">
                <a:solidFill>
                  <a:srgbClr val="FF3300"/>
                </a:solidFill>
              </a:rPr>
              <a:t>$$</a:t>
            </a:r>
            <a:r>
              <a:rPr lang="en-US" altLang="zh-CN" sz="2400"/>
              <a:t> = </a:t>
            </a:r>
            <a:r>
              <a:rPr lang="en-US" altLang="zh-CN" sz="2400">
                <a:solidFill>
                  <a:srgbClr val="FF3300"/>
                </a:solidFill>
              </a:rPr>
              <a:t>$2</a:t>
            </a:r>
            <a:r>
              <a:rPr lang="en-US" altLang="zh-CN" sz="2400"/>
              <a:t>; 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|	</a:t>
            </a:r>
            <a:r>
              <a:rPr lang="en-US" altLang="zh-CN" sz="2400">
                <a:solidFill>
                  <a:srgbClr val="3333CC"/>
                </a:solidFill>
              </a:rPr>
              <a:t>'-' expr </a:t>
            </a:r>
            <a:r>
              <a:rPr lang="en-US" altLang="zh-CN" sz="2400">
                <a:solidFill>
                  <a:srgbClr val="FF3300"/>
                </a:solidFill>
              </a:rPr>
              <a:t>%prec</a:t>
            </a:r>
            <a:r>
              <a:rPr lang="en-US" altLang="zh-CN" sz="2400">
                <a:solidFill>
                  <a:srgbClr val="3333CC"/>
                </a:solidFill>
              </a:rPr>
              <a:t> UMINUS</a:t>
            </a:r>
            <a:r>
              <a:rPr lang="en-US" altLang="zh-CN" sz="2400"/>
              <a:t>	{ </a:t>
            </a:r>
            <a:r>
              <a:rPr lang="en-US" altLang="zh-CN" sz="2400">
                <a:solidFill>
                  <a:srgbClr val="FF3300"/>
                </a:solidFill>
              </a:rPr>
              <a:t>$$</a:t>
            </a:r>
            <a:r>
              <a:rPr lang="en-US" altLang="zh-CN" sz="2400"/>
              <a:t> = -</a:t>
            </a:r>
            <a:r>
              <a:rPr lang="en-US" altLang="zh-CN" sz="2400">
                <a:solidFill>
                  <a:srgbClr val="FF3300"/>
                </a:solidFill>
              </a:rPr>
              <a:t>$2</a:t>
            </a:r>
            <a:r>
              <a:rPr lang="en-US" altLang="zh-CN" sz="2400"/>
              <a:t>; 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|	</a:t>
            </a:r>
            <a:r>
              <a:rPr lang="en-US" altLang="zh-CN" sz="2400">
                <a:solidFill>
                  <a:srgbClr val="3333CC"/>
                </a:solidFill>
              </a:rPr>
              <a:t>NUMBER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;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zh-CN" sz="2400"/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zh-CN" sz="2400"/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%%		</a:t>
            </a:r>
            <a:r>
              <a:rPr lang="en-US" altLang="zh-CN" sz="2400">
                <a:solidFill>
                  <a:srgbClr val="3333CC"/>
                </a:solidFill>
              </a:rPr>
              <a:t>//</a:t>
            </a:r>
            <a:r>
              <a:rPr lang="zh-CN" altLang="en-US" sz="2400">
                <a:solidFill>
                  <a:srgbClr val="3333CC"/>
                </a:solidFill>
              </a:rPr>
              <a:t>规则段结束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B1324F84-E5C8-41CB-AB11-D6D90B1CCD8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102280" y="1830240"/>
              <a:ext cx="1930680" cy="792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B1324F84-E5C8-41CB-AB11-D6D90B1CCD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92920" y="1820880"/>
                <a:ext cx="1949400" cy="979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65DDC6C9-DA63-4855-9D74-306810014A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70"/>
    </mc:Choice>
    <mc:Fallback>
      <p:transition spd="slow" advTm="137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ends">
  <a:themeElements>
    <a:clrScheme name="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FD1"/>
      </a:accent5>
      <a:accent6>
        <a:srgbClr val="2D2DB9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ends 2">
    <a:dk1>
      <a:srgbClr val="000000"/>
    </a:dk1>
    <a:lt1>
      <a:srgbClr val="FFFFFF"/>
    </a:lt1>
    <a:dk2>
      <a:srgbClr val="333399"/>
    </a:dk2>
    <a:lt2>
      <a:srgbClr val="1C1C1C"/>
    </a:lt2>
    <a:accent1>
      <a:srgbClr val="00E4A8"/>
    </a:accent1>
    <a:accent2>
      <a:srgbClr val="FFCF01"/>
    </a:accent2>
    <a:accent3>
      <a:srgbClr val="FFFFFF"/>
    </a:accent3>
    <a:accent4>
      <a:srgbClr val="000000"/>
    </a:accent4>
    <a:accent5>
      <a:srgbClr val="AAEFD1"/>
    </a:accent5>
    <a:accent6>
      <a:srgbClr val="E7BB01"/>
    </a:accent6>
    <a:hlink>
      <a:srgbClr val="FF0000"/>
    </a:hlink>
    <a:folHlink>
      <a:srgbClr val="3333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12561</TotalTime>
  <Words>1094</Words>
  <Application>Microsoft Office PowerPoint</Application>
  <PresentationFormat>全屏显示(4:3)</PresentationFormat>
  <Paragraphs>199</Paragraphs>
  <Slides>14</Slides>
  <Notes>0</Notes>
  <HiddenSlides>0</HiddenSlides>
  <MMClips>14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宋体</vt:lpstr>
      <vt:lpstr>Symbol</vt:lpstr>
      <vt:lpstr>Tahoma</vt:lpstr>
      <vt:lpstr>Times New Roman</vt:lpstr>
      <vt:lpstr>Wingdings</vt:lpstr>
      <vt:lpstr>Blends</vt:lpstr>
      <vt:lpstr>4.8.4  LR分析器错误处理</vt:lpstr>
      <vt:lpstr>Panic模式的实现</vt:lpstr>
      <vt:lpstr>短语级模式的实现</vt:lpstr>
      <vt:lpstr>例4.50</vt:lpstr>
      <vt:lpstr>例4.50（续）</vt:lpstr>
      <vt:lpstr>例4.50（续）</vt:lpstr>
      <vt:lpstr>4.9  Yacc</vt:lpstr>
      <vt:lpstr>Yacc程序（续）</vt:lpstr>
      <vt:lpstr>Yacc程序（续）</vt:lpstr>
      <vt:lpstr>Yacc程序（续）</vt:lpstr>
      <vt:lpstr>Lex程序（续）</vt:lpstr>
      <vt:lpstr>4.9.4  Yacc的错误恢复</vt:lpstr>
      <vt:lpstr>Yacc的错误恢复</vt:lpstr>
      <vt:lpstr>例4.52  台式计算器的错误恢复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1630</cp:revision>
  <dcterms:created xsi:type="dcterms:W3CDTF">2003-06-05T11:51:39Z</dcterms:created>
  <dcterms:modified xsi:type="dcterms:W3CDTF">2020-10-05T03:44:55Z</dcterms:modified>
</cp:coreProperties>
</file>

<file path=docProps/thumbnail.jpeg>
</file>